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8" r:id="rId3"/>
    <p:sldId id="260" r:id="rId4"/>
  </p:sldIdLst>
  <p:sldSz cx="15328900" cy="10896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B15C05-7174-4FD0-9AC3-00A38CC6E37D}" v="13" dt="2025-07-29T08:04:23.477"/>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0" d="100"/>
          <a:sy n="50" d="100"/>
        </p:scale>
        <p:origin x="1411"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notesMaster" Target="notesMasters/notesMaster1.xml"/><Relationship Id="rId10"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us Eglseder" userId="d9bb4975b2f6830e" providerId="LiveId" clId="{F8B15C05-7174-4FD0-9AC3-00A38CC6E37D}"/>
    <pc:docChg chg="undo custSel addSld delSld modSld">
      <pc:chgData name="Markus Eglseder" userId="d9bb4975b2f6830e" providerId="LiveId" clId="{F8B15C05-7174-4FD0-9AC3-00A38CC6E37D}" dt="2025-07-29T08:04:37.059" v="47" actId="47"/>
      <pc:docMkLst>
        <pc:docMk/>
      </pc:docMkLst>
      <pc:sldChg chg="addSp delSp modSp mod">
        <pc:chgData name="Markus Eglseder" userId="d9bb4975b2f6830e" providerId="LiveId" clId="{F8B15C05-7174-4FD0-9AC3-00A38CC6E37D}" dt="2025-07-29T08:03:39.465" v="39" actId="1076"/>
        <pc:sldMkLst>
          <pc:docMk/>
          <pc:sldMk cId="0" sldId="256"/>
        </pc:sldMkLst>
        <pc:spChg chg="mod">
          <ac:chgData name="Markus Eglseder" userId="d9bb4975b2f6830e" providerId="LiveId" clId="{F8B15C05-7174-4FD0-9AC3-00A38CC6E37D}" dt="2025-07-29T08:02:53.704" v="31" actId="1076"/>
          <ac:spMkLst>
            <pc:docMk/>
            <pc:sldMk cId="0" sldId="256"/>
            <ac:spMk id="206" creationId="{00000000-0000-0000-0000-000000000000}"/>
          </ac:spMkLst>
        </pc:spChg>
        <pc:spChg chg="mod">
          <ac:chgData name="Markus Eglseder" userId="d9bb4975b2f6830e" providerId="LiveId" clId="{F8B15C05-7174-4FD0-9AC3-00A38CC6E37D}" dt="2025-07-29T08:02:53.704" v="31" actId="1076"/>
          <ac:spMkLst>
            <pc:docMk/>
            <pc:sldMk cId="0" sldId="256"/>
            <ac:spMk id="207" creationId="{00000000-0000-0000-0000-000000000000}"/>
          </ac:spMkLst>
        </pc:spChg>
        <pc:spChg chg="mod">
          <ac:chgData name="Markus Eglseder" userId="d9bb4975b2f6830e" providerId="LiveId" clId="{F8B15C05-7174-4FD0-9AC3-00A38CC6E37D}" dt="2025-07-29T08:02:53.704" v="31" actId="1076"/>
          <ac:spMkLst>
            <pc:docMk/>
            <pc:sldMk cId="0" sldId="256"/>
            <ac:spMk id="208" creationId="{00000000-0000-0000-0000-000000000000}"/>
          </ac:spMkLst>
        </pc:spChg>
        <pc:spChg chg="del">
          <ac:chgData name="Markus Eglseder" userId="d9bb4975b2f6830e" providerId="LiveId" clId="{F8B15C05-7174-4FD0-9AC3-00A38CC6E37D}" dt="2025-07-29T08:00:59.704" v="17" actId="21"/>
          <ac:spMkLst>
            <pc:docMk/>
            <pc:sldMk cId="0" sldId="256"/>
            <ac:spMk id="216" creationId="{00000000-0000-0000-0000-000000000000}"/>
          </ac:spMkLst>
        </pc:spChg>
        <pc:spChg chg="del">
          <ac:chgData name="Markus Eglseder" userId="d9bb4975b2f6830e" providerId="LiveId" clId="{F8B15C05-7174-4FD0-9AC3-00A38CC6E37D}" dt="2025-07-29T08:00:59.704" v="17" actId="21"/>
          <ac:spMkLst>
            <pc:docMk/>
            <pc:sldMk cId="0" sldId="256"/>
            <ac:spMk id="217" creationId="{00000000-0000-0000-0000-000000000000}"/>
          </ac:spMkLst>
        </pc:spChg>
        <pc:spChg chg="del">
          <ac:chgData name="Markus Eglseder" userId="d9bb4975b2f6830e" providerId="LiveId" clId="{F8B15C05-7174-4FD0-9AC3-00A38CC6E37D}" dt="2025-07-29T08:00:59.704" v="17" actId="21"/>
          <ac:spMkLst>
            <pc:docMk/>
            <pc:sldMk cId="0" sldId="256"/>
            <ac:spMk id="218" creationId="{00000000-0000-0000-0000-000000000000}"/>
          </ac:spMkLst>
        </pc:spChg>
        <pc:spChg chg="mod">
          <ac:chgData name="Markus Eglseder" userId="d9bb4975b2f6830e" providerId="LiveId" clId="{F8B15C05-7174-4FD0-9AC3-00A38CC6E37D}" dt="2025-07-29T08:02:53.704" v="31" actId="1076"/>
          <ac:spMkLst>
            <pc:docMk/>
            <pc:sldMk cId="0" sldId="256"/>
            <ac:spMk id="219" creationId="{00000000-0000-0000-0000-000000000000}"/>
          </ac:spMkLst>
        </pc:spChg>
        <pc:spChg chg="del">
          <ac:chgData name="Markus Eglseder" userId="d9bb4975b2f6830e" providerId="LiveId" clId="{F8B15C05-7174-4FD0-9AC3-00A38CC6E37D}" dt="2025-07-29T08:01:20.527" v="20" actId="21"/>
          <ac:spMkLst>
            <pc:docMk/>
            <pc:sldMk cId="0" sldId="256"/>
            <ac:spMk id="223" creationId="{00000000-0000-0000-0000-000000000000}"/>
          </ac:spMkLst>
        </pc:spChg>
        <pc:spChg chg="del">
          <ac:chgData name="Markus Eglseder" userId="d9bb4975b2f6830e" providerId="LiveId" clId="{F8B15C05-7174-4FD0-9AC3-00A38CC6E37D}" dt="2025-07-29T08:00:59.704" v="17" actId="21"/>
          <ac:spMkLst>
            <pc:docMk/>
            <pc:sldMk cId="0" sldId="256"/>
            <ac:spMk id="224" creationId="{00000000-0000-0000-0000-000000000000}"/>
          </ac:spMkLst>
        </pc:spChg>
        <pc:spChg chg="del">
          <ac:chgData name="Markus Eglseder" userId="d9bb4975b2f6830e" providerId="LiveId" clId="{F8B15C05-7174-4FD0-9AC3-00A38CC6E37D}" dt="2025-07-29T08:00:59.704" v="17" actId="21"/>
          <ac:spMkLst>
            <pc:docMk/>
            <pc:sldMk cId="0" sldId="256"/>
            <ac:spMk id="225" creationId="{00000000-0000-0000-0000-000000000000}"/>
          </ac:spMkLst>
        </pc:spChg>
        <pc:spChg chg="del">
          <ac:chgData name="Markus Eglseder" userId="d9bb4975b2f6830e" providerId="LiveId" clId="{F8B15C05-7174-4FD0-9AC3-00A38CC6E37D}" dt="2025-07-29T08:00:59.704" v="17" actId="21"/>
          <ac:spMkLst>
            <pc:docMk/>
            <pc:sldMk cId="0" sldId="256"/>
            <ac:spMk id="226" creationId="{00000000-0000-0000-0000-000000000000}"/>
          </ac:spMkLst>
        </pc:spChg>
        <pc:spChg chg="mod">
          <ac:chgData name="Markus Eglseder" userId="d9bb4975b2f6830e" providerId="LiveId" clId="{F8B15C05-7174-4FD0-9AC3-00A38CC6E37D}" dt="2025-07-29T08:02:53.704" v="31" actId="1076"/>
          <ac:spMkLst>
            <pc:docMk/>
            <pc:sldMk cId="0" sldId="256"/>
            <ac:spMk id="227" creationId="{00000000-0000-0000-0000-000000000000}"/>
          </ac:spMkLst>
        </pc:spChg>
        <pc:spChg chg="mod">
          <ac:chgData name="Markus Eglseder" userId="d9bb4975b2f6830e" providerId="LiveId" clId="{F8B15C05-7174-4FD0-9AC3-00A38CC6E37D}" dt="2025-07-29T08:02:54.553" v="32"/>
          <ac:spMkLst>
            <pc:docMk/>
            <pc:sldMk cId="0" sldId="256"/>
            <ac:spMk id="232" creationId="{00000000-0000-0000-0000-000000000000}"/>
          </ac:spMkLst>
        </pc:spChg>
        <pc:spChg chg="mod">
          <ac:chgData name="Markus Eglseder" userId="d9bb4975b2f6830e" providerId="LiveId" clId="{F8B15C05-7174-4FD0-9AC3-00A38CC6E37D}" dt="2025-07-29T08:02:54.553" v="32"/>
          <ac:spMkLst>
            <pc:docMk/>
            <pc:sldMk cId="0" sldId="256"/>
            <ac:spMk id="239" creationId="{00000000-0000-0000-0000-000000000000}"/>
          </ac:spMkLst>
        </pc:spChg>
        <pc:spChg chg="mod">
          <ac:chgData name="Markus Eglseder" userId="d9bb4975b2f6830e" providerId="LiveId" clId="{F8B15C05-7174-4FD0-9AC3-00A38CC6E37D}" dt="2025-07-29T08:03:04.217" v="33" actId="1076"/>
          <ac:spMkLst>
            <pc:docMk/>
            <pc:sldMk cId="0" sldId="256"/>
            <ac:spMk id="242" creationId="{00000000-0000-0000-0000-000000000000}"/>
          </ac:spMkLst>
        </pc:spChg>
        <pc:spChg chg="mod">
          <ac:chgData name="Markus Eglseder" userId="d9bb4975b2f6830e" providerId="LiveId" clId="{F8B15C05-7174-4FD0-9AC3-00A38CC6E37D}" dt="2025-07-29T08:03:04.217" v="33" actId="1076"/>
          <ac:spMkLst>
            <pc:docMk/>
            <pc:sldMk cId="0" sldId="256"/>
            <ac:spMk id="243" creationId="{00000000-0000-0000-0000-000000000000}"/>
          </ac:spMkLst>
        </pc:spChg>
        <pc:spChg chg="add mod">
          <ac:chgData name="Markus Eglseder" userId="d9bb4975b2f6830e" providerId="LiveId" clId="{F8B15C05-7174-4FD0-9AC3-00A38CC6E37D}" dt="2025-07-29T08:03:04.217" v="33" actId="1076"/>
          <ac:spMkLst>
            <pc:docMk/>
            <pc:sldMk cId="0" sldId="256"/>
            <ac:spMk id="244" creationId="{00000000-0000-0000-0000-000000000000}"/>
          </ac:spMkLst>
        </pc:spChg>
        <pc:spChg chg="mod">
          <ac:chgData name="Markus Eglseder" userId="d9bb4975b2f6830e" providerId="LiveId" clId="{F8B15C05-7174-4FD0-9AC3-00A38CC6E37D}" dt="2025-07-29T08:02:54.553" v="32"/>
          <ac:spMkLst>
            <pc:docMk/>
            <pc:sldMk cId="0" sldId="256"/>
            <ac:spMk id="267" creationId="{00000000-0000-0000-0000-000000000000}"/>
          </ac:spMkLst>
        </pc:spChg>
        <pc:spChg chg="mod">
          <ac:chgData name="Markus Eglseder" userId="d9bb4975b2f6830e" providerId="LiveId" clId="{F8B15C05-7174-4FD0-9AC3-00A38CC6E37D}" dt="2025-07-29T08:02:54.553" v="32"/>
          <ac:spMkLst>
            <pc:docMk/>
            <pc:sldMk cId="0" sldId="256"/>
            <ac:spMk id="271" creationId="{00000000-0000-0000-0000-000000000000}"/>
          </ac:spMkLst>
        </pc:spChg>
        <pc:spChg chg="mod">
          <ac:chgData name="Markus Eglseder" userId="d9bb4975b2f6830e" providerId="LiveId" clId="{F8B15C05-7174-4FD0-9AC3-00A38CC6E37D}" dt="2025-07-29T08:02:54.553" v="32"/>
          <ac:spMkLst>
            <pc:docMk/>
            <pc:sldMk cId="0" sldId="256"/>
            <ac:spMk id="272" creationId="{00000000-0000-0000-0000-000000000000}"/>
          </ac:spMkLst>
        </pc:spChg>
        <pc:spChg chg="mod">
          <ac:chgData name="Markus Eglseder" userId="d9bb4975b2f6830e" providerId="LiveId" clId="{F8B15C05-7174-4FD0-9AC3-00A38CC6E37D}" dt="2025-07-29T08:02:54.553" v="32"/>
          <ac:spMkLst>
            <pc:docMk/>
            <pc:sldMk cId="0" sldId="256"/>
            <ac:spMk id="281" creationId="{00000000-0000-0000-0000-000000000000}"/>
          </ac:spMkLst>
        </pc:spChg>
        <pc:spChg chg="mod">
          <ac:chgData name="Markus Eglseder" userId="d9bb4975b2f6830e" providerId="LiveId" clId="{F8B15C05-7174-4FD0-9AC3-00A38CC6E37D}" dt="2025-07-29T08:02:54.553" v="32"/>
          <ac:spMkLst>
            <pc:docMk/>
            <pc:sldMk cId="0" sldId="256"/>
            <ac:spMk id="282" creationId="{00000000-0000-0000-0000-000000000000}"/>
          </ac:spMkLst>
        </pc:spChg>
        <pc:spChg chg="mod">
          <ac:chgData name="Markus Eglseder" userId="d9bb4975b2f6830e" providerId="LiveId" clId="{F8B15C05-7174-4FD0-9AC3-00A38CC6E37D}" dt="2025-07-29T08:03:04.217" v="33" actId="1076"/>
          <ac:spMkLst>
            <pc:docMk/>
            <pc:sldMk cId="0" sldId="256"/>
            <ac:spMk id="286" creationId="{00000000-0000-0000-0000-000000000000}"/>
          </ac:spMkLst>
        </pc:spChg>
        <pc:spChg chg="add mod">
          <ac:chgData name="Markus Eglseder" userId="d9bb4975b2f6830e" providerId="LiveId" clId="{F8B15C05-7174-4FD0-9AC3-00A38CC6E37D}" dt="2025-07-29T08:03:04.217" v="33" actId="1076"/>
          <ac:spMkLst>
            <pc:docMk/>
            <pc:sldMk cId="0" sldId="256"/>
            <ac:spMk id="287" creationId="{00000000-0000-0000-0000-000000000000}"/>
          </ac:spMkLst>
        </pc:spChg>
        <pc:spChg chg="add mod">
          <ac:chgData name="Markus Eglseder" userId="d9bb4975b2f6830e" providerId="LiveId" clId="{F8B15C05-7174-4FD0-9AC3-00A38CC6E37D}" dt="2025-07-29T08:03:04.217" v="33" actId="1076"/>
          <ac:spMkLst>
            <pc:docMk/>
            <pc:sldMk cId="0" sldId="256"/>
            <ac:spMk id="290" creationId="{00000000-0000-0000-0000-000000000000}"/>
          </ac:spMkLst>
        </pc:spChg>
        <pc:spChg chg="mod">
          <ac:chgData name="Markus Eglseder" userId="d9bb4975b2f6830e" providerId="LiveId" clId="{F8B15C05-7174-4FD0-9AC3-00A38CC6E37D}" dt="2025-07-29T08:03:04.217" v="33" actId="1076"/>
          <ac:spMkLst>
            <pc:docMk/>
            <pc:sldMk cId="0" sldId="256"/>
            <ac:spMk id="291" creationId="{00000000-0000-0000-0000-000000000000}"/>
          </ac:spMkLst>
        </pc:spChg>
        <pc:spChg chg="mod">
          <ac:chgData name="Markus Eglseder" userId="d9bb4975b2f6830e" providerId="LiveId" clId="{F8B15C05-7174-4FD0-9AC3-00A38CC6E37D}" dt="2025-07-29T08:03:04.217" v="33" actId="1076"/>
          <ac:spMkLst>
            <pc:docMk/>
            <pc:sldMk cId="0" sldId="256"/>
            <ac:spMk id="296" creationId="{00000000-0000-0000-0000-000000000000}"/>
          </ac:spMkLst>
        </pc:spChg>
        <pc:spChg chg="mod">
          <ac:chgData name="Markus Eglseder" userId="d9bb4975b2f6830e" providerId="LiveId" clId="{F8B15C05-7174-4FD0-9AC3-00A38CC6E37D}" dt="2025-07-29T08:03:23.760" v="35"/>
          <ac:spMkLst>
            <pc:docMk/>
            <pc:sldMk cId="0" sldId="256"/>
            <ac:spMk id="298" creationId="{00000000-0000-0000-0000-000000000000}"/>
          </ac:spMkLst>
        </pc:spChg>
        <pc:spChg chg="mod">
          <ac:chgData name="Markus Eglseder" userId="d9bb4975b2f6830e" providerId="LiveId" clId="{F8B15C05-7174-4FD0-9AC3-00A38CC6E37D}" dt="2025-07-29T08:03:23.760" v="35"/>
          <ac:spMkLst>
            <pc:docMk/>
            <pc:sldMk cId="0" sldId="256"/>
            <ac:spMk id="299" creationId="{00000000-0000-0000-0000-000000000000}"/>
          </ac:spMkLst>
        </pc:spChg>
        <pc:spChg chg="mod">
          <ac:chgData name="Markus Eglseder" userId="d9bb4975b2f6830e" providerId="LiveId" clId="{F8B15C05-7174-4FD0-9AC3-00A38CC6E37D}" dt="2025-07-29T08:03:23.760" v="35"/>
          <ac:spMkLst>
            <pc:docMk/>
            <pc:sldMk cId="0" sldId="256"/>
            <ac:spMk id="301" creationId="{00000000-0000-0000-0000-000000000000}"/>
          </ac:spMkLst>
        </pc:spChg>
        <pc:spChg chg="mod">
          <ac:chgData name="Markus Eglseder" userId="d9bb4975b2f6830e" providerId="LiveId" clId="{F8B15C05-7174-4FD0-9AC3-00A38CC6E37D}" dt="2025-07-29T08:03:23.760" v="35"/>
          <ac:spMkLst>
            <pc:docMk/>
            <pc:sldMk cId="0" sldId="256"/>
            <ac:spMk id="302" creationId="{00000000-0000-0000-0000-000000000000}"/>
          </ac:spMkLst>
        </pc:spChg>
        <pc:spChg chg="mod">
          <ac:chgData name="Markus Eglseder" userId="d9bb4975b2f6830e" providerId="LiveId" clId="{F8B15C05-7174-4FD0-9AC3-00A38CC6E37D}" dt="2025-07-29T08:03:23.760" v="35"/>
          <ac:spMkLst>
            <pc:docMk/>
            <pc:sldMk cId="0" sldId="256"/>
            <ac:spMk id="341" creationId="{00000000-0000-0000-0000-000000000000}"/>
          </ac:spMkLst>
        </pc:spChg>
        <pc:spChg chg="mod">
          <ac:chgData name="Markus Eglseder" userId="d9bb4975b2f6830e" providerId="LiveId" clId="{F8B15C05-7174-4FD0-9AC3-00A38CC6E37D}" dt="2025-07-29T08:03:23.760" v="35"/>
          <ac:spMkLst>
            <pc:docMk/>
            <pc:sldMk cId="0" sldId="256"/>
            <ac:spMk id="343" creationId="{00000000-0000-0000-0000-000000000000}"/>
          </ac:spMkLst>
        </pc:spChg>
        <pc:spChg chg="mod">
          <ac:chgData name="Markus Eglseder" userId="d9bb4975b2f6830e" providerId="LiveId" clId="{F8B15C05-7174-4FD0-9AC3-00A38CC6E37D}" dt="2025-07-29T08:03:23.760" v="35"/>
          <ac:spMkLst>
            <pc:docMk/>
            <pc:sldMk cId="0" sldId="256"/>
            <ac:spMk id="344" creationId="{00000000-0000-0000-0000-000000000000}"/>
          </ac:spMkLst>
        </pc:spChg>
        <pc:spChg chg="add mod">
          <ac:chgData name="Markus Eglseder" userId="d9bb4975b2f6830e" providerId="LiveId" clId="{F8B15C05-7174-4FD0-9AC3-00A38CC6E37D}" dt="2025-07-29T08:03:28.634" v="36" actId="1076"/>
          <ac:spMkLst>
            <pc:docMk/>
            <pc:sldMk cId="0" sldId="256"/>
            <ac:spMk id="382" creationId="{00000000-0000-0000-0000-000000000000}"/>
          </ac:spMkLst>
        </pc:spChg>
        <pc:spChg chg="add mod">
          <ac:chgData name="Markus Eglseder" userId="d9bb4975b2f6830e" providerId="LiveId" clId="{F8B15C05-7174-4FD0-9AC3-00A38CC6E37D}" dt="2025-07-29T08:03:28.634" v="36" actId="1076"/>
          <ac:spMkLst>
            <pc:docMk/>
            <pc:sldMk cId="0" sldId="256"/>
            <ac:spMk id="389" creationId="{00000000-0000-0000-0000-000000000000}"/>
          </ac:spMkLst>
        </pc:spChg>
        <pc:spChg chg="add mod">
          <ac:chgData name="Markus Eglseder" userId="d9bb4975b2f6830e" providerId="LiveId" clId="{F8B15C05-7174-4FD0-9AC3-00A38CC6E37D}" dt="2025-07-29T08:03:28.634" v="36" actId="1076"/>
          <ac:spMkLst>
            <pc:docMk/>
            <pc:sldMk cId="0" sldId="256"/>
            <ac:spMk id="395" creationId="{00000000-0000-0000-0000-000000000000}"/>
          </ac:spMkLst>
        </pc:spChg>
        <pc:spChg chg="mod">
          <ac:chgData name="Markus Eglseder" userId="d9bb4975b2f6830e" providerId="LiveId" clId="{F8B15C05-7174-4FD0-9AC3-00A38CC6E37D}" dt="2025-07-29T08:03:34.385" v="38"/>
          <ac:spMkLst>
            <pc:docMk/>
            <pc:sldMk cId="0" sldId="256"/>
            <ac:spMk id="438" creationId="{00000000-0000-0000-0000-000000000000}"/>
          </ac:spMkLst>
        </pc:spChg>
        <pc:spChg chg="mod">
          <ac:chgData name="Markus Eglseder" userId="d9bb4975b2f6830e" providerId="LiveId" clId="{F8B15C05-7174-4FD0-9AC3-00A38CC6E37D}" dt="2025-07-29T08:03:34.385" v="38"/>
          <ac:spMkLst>
            <pc:docMk/>
            <pc:sldMk cId="0" sldId="256"/>
            <ac:spMk id="439" creationId="{00000000-0000-0000-0000-000000000000}"/>
          </ac:spMkLst>
        </pc:spChg>
        <pc:spChg chg="mod">
          <ac:chgData name="Markus Eglseder" userId="d9bb4975b2f6830e" providerId="LiveId" clId="{F8B15C05-7174-4FD0-9AC3-00A38CC6E37D}" dt="2025-07-29T08:03:34.385" v="38"/>
          <ac:spMkLst>
            <pc:docMk/>
            <pc:sldMk cId="0" sldId="256"/>
            <ac:spMk id="440" creationId="{00000000-0000-0000-0000-000000000000}"/>
          </ac:spMkLst>
        </pc:spChg>
        <pc:spChg chg="mod">
          <ac:chgData name="Markus Eglseder" userId="d9bb4975b2f6830e" providerId="LiveId" clId="{F8B15C05-7174-4FD0-9AC3-00A38CC6E37D}" dt="2025-07-29T08:03:34.385" v="38"/>
          <ac:spMkLst>
            <pc:docMk/>
            <pc:sldMk cId="0" sldId="256"/>
            <ac:spMk id="442" creationId="{00000000-0000-0000-0000-000000000000}"/>
          </ac:spMkLst>
        </pc:spChg>
        <pc:spChg chg="mod">
          <ac:chgData name="Markus Eglseder" userId="d9bb4975b2f6830e" providerId="LiveId" clId="{F8B15C05-7174-4FD0-9AC3-00A38CC6E37D}" dt="2025-07-29T08:03:34.385" v="38"/>
          <ac:spMkLst>
            <pc:docMk/>
            <pc:sldMk cId="0" sldId="256"/>
            <ac:spMk id="443" creationId="{00000000-0000-0000-0000-000000000000}"/>
          </ac:spMkLst>
        </pc:spChg>
        <pc:spChg chg="add mod">
          <ac:chgData name="Markus Eglseder" userId="d9bb4975b2f6830e" providerId="LiveId" clId="{F8B15C05-7174-4FD0-9AC3-00A38CC6E37D}" dt="2025-07-29T08:03:39.465" v="39" actId="1076"/>
          <ac:spMkLst>
            <pc:docMk/>
            <pc:sldMk cId="0" sldId="256"/>
            <ac:spMk id="451" creationId="{00000000-0000-0000-0000-000000000000}"/>
          </ac:spMkLst>
        </pc:spChg>
        <pc:grpChg chg="del">
          <ac:chgData name="Markus Eglseder" userId="d9bb4975b2f6830e" providerId="LiveId" clId="{F8B15C05-7174-4FD0-9AC3-00A38CC6E37D}" dt="2025-07-29T08:00:59.704" v="17" actId="21"/>
          <ac:grpSpMkLst>
            <pc:docMk/>
            <pc:sldMk cId="0" sldId="256"/>
            <ac:grpSpMk id="100" creationId="{00000000-0000-0000-0000-000000000000}"/>
          </ac:grpSpMkLst>
        </pc:grpChg>
        <pc:grpChg chg="del">
          <ac:chgData name="Markus Eglseder" userId="d9bb4975b2f6830e" providerId="LiveId" clId="{F8B15C05-7174-4FD0-9AC3-00A38CC6E37D}" dt="2025-07-29T08:00:59.704" v="17" actId="21"/>
          <ac:grpSpMkLst>
            <pc:docMk/>
            <pc:sldMk cId="0" sldId="256"/>
            <ac:grpSpMk id="162" creationId="{00000000-0000-0000-0000-000000000000}"/>
          </ac:grpSpMkLst>
        </pc:grpChg>
        <pc:grpChg chg="del">
          <ac:chgData name="Markus Eglseder" userId="d9bb4975b2f6830e" providerId="LiveId" clId="{F8B15C05-7174-4FD0-9AC3-00A38CC6E37D}" dt="2025-07-29T08:00:59.704" v="17" actId="21"/>
          <ac:grpSpMkLst>
            <pc:docMk/>
            <pc:sldMk cId="0" sldId="256"/>
            <ac:grpSpMk id="169" creationId="{00000000-0000-0000-0000-000000000000}"/>
          </ac:grpSpMkLst>
        </pc:grpChg>
        <pc:grpChg chg="del">
          <ac:chgData name="Markus Eglseder" userId="d9bb4975b2f6830e" providerId="LiveId" clId="{F8B15C05-7174-4FD0-9AC3-00A38CC6E37D}" dt="2025-07-29T08:00:59.704" v="17" actId="21"/>
          <ac:grpSpMkLst>
            <pc:docMk/>
            <pc:sldMk cId="0" sldId="256"/>
            <ac:grpSpMk id="176" creationId="{00000000-0000-0000-0000-000000000000}"/>
          </ac:grpSpMkLst>
        </pc:grpChg>
        <pc:grpChg chg="del">
          <ac:chgData name="Markus Eglseder" userId="d9bb4975b2f6830e" providerId="LiveId" clId="{F8B15C05-7174-4FD0-9AC3-00A38CC6E37D}" dt="2025-07-29T08:01:20.527" v="20" actId="21"/>
          <ac:grpSpMkLst>
            <pc:docMk/>
            <pc:sldMk cId="0" sldId="256"/>
            <ac:grpSpMk id="193" creationId="{00000000-0000-0000-0000-000000000000}"/>
          </ac:grpSpMkLst>
        </pc:grpChg>
        <pc:grpChg chg="del">
          <ac:chgData name="Markus Eglseder" userId="d9bb4975b2f6830e" providerId="LiveId" clId="{F8B15C05-7174-4FD0-9AC3-00A38CC6E37D}" dt="2025-07-29T08:01:20.527" v="20" actId="21"/>
          <ac:grpSpMkLst>
            <pc:docMk/>
            <pc:sldMk cId="0" sldId="256"/>
            <ac:grpSpMk id="200" creationId="{00000000-0000-0000-0000-000000000000}"/>
          </ac:grpSpMkLst>
        </pc:grpChg>
        <pc:grpChg chg="mod">
          <ac:chgData name="Markus Eglseder" userId="d9bb4975b2f6830e" providerId="LiveId" clId="{F8B15C05-7174-4FD0-9AC3-00A38CC6E37D}" dt="2025-07-29T08:02:53.704" v="31" actId="1076"/>
          <ac:grpSpMkLst>
            <pc:docMk/>
            <pc:sldMk cId="0" sldId="256"/>
            <ac:grpSpMk id="205" creationId="{00000000-0000-0000-0000-000000000000}"/>
          </ac:grpSpMkLst>
        </pc:grpChg>
        <pc:grpChg chg="mod">
          <ac:chgData name="Markus Eglseder" userId="d9bb4975b2f6830e" providerId="LiveId" clId="{F8B15C05-7174-4FD0-9AC3-00A38CC6E37D}" dt="2025-07-29T08:02:53.704" v="31" actId="1076"/>
          <ac:grpSpMkLst>
            <pc:docMk/>
            <pc:sldMk cId="0" sldId="256"/>
            <ac:grpSpMk id="214" creationId="{00000000-0000-0000-0000-000000000000}"/>
          </ac:grpSpMkLst>
        </pc:grpChg>
        <pc:grpChg chg="mod">
          <ac:chgData name="Markus Eglseder" userId="d9bb4975b2f6830e" providerId="LiveId" clId="{F8B15C05-7174-4FD0-9AC3-00A38CC6E37D}" dt="2025-07-29T08:03:04.217" v="33" actId="1076"/>
          <ac:grpSpMkLst>
            <pc:docMk/>
            <pc:sldMk cId="0" sldId="256"/>
            <ac:grpSpMk id="238" creationId="{00000000-0000-0000-0000-000000000000}"/>
          </ac:grpSpMkLst>
        </pc:grpChg>
        <pc:grpChg chg="mod">
          <ac:chgData name="Markus Eglseder" userId="d9bb4975b2f6830e" providerId="LiveId" clId="{F8B15C05-7174-4FD0-9AC3-00A38CC6E37D}" dt="2025-07-29T08:03:04.217" v="33" actId="1076"/>
          <ac:grpSpMkLst>
            <pc:docMk/>
            <pc:sldMk cId="0" sldId="256"/>
            <ac:grpSpMk id="241" creationId="{00000000-0000-0000-0000-000000000000}"/>
          </ac:grpSpMkLst>
        </pc:grpChg>
        <pc:grpChg chg="mod">
          <ac:chgData name="Markus Eglseder" userId="d9bb4975b2f6830e" providerId="LiveId" clId="{F8B15C05-7174-4FD0-9AC3-00A38CC6E37D}" dt="2025-07-29T08:03:28.634" v="36" actId="1076"/>
          <ac:grpSpMkLst>
            <pc:docMk/>
            <pc:sldMk cId="0" sldId="256"/>
            <ac:grpSpMk id="303" creationId="{00000000-0000-0000-0000-000000000000}"/>
          </ac:grpSpMkLst>
        </pc:grpChg>
        <pc:grpChg chg="mod">
          <ac:chgData name="Markus Eglseder" userId="d9bb4975b2f6830e" providerId="LiveId" clId="{F8B15C05-7174-4FD0-9AC3-00A38CC6E37D}" dt="2025-07-29T08:03:28.634" v="36" actId="1076"/>
          <ac:grpSpMkLst>
            <pc:docMk/>
            <pc:sldMk cId="0" sldId="256"/>
            <ac:grpSpMk id="346" creationId="{00000000-0000-0000-0000-000000000000}"/>
          </ac:grpSpMkLst>
        </pc:grpChg>
        <pc:grpChg chg="mod">
          <ac:chgData name="Markus Eglseder" userId="d9bb4975b2f6830e" providerId="LiveId" clId="{F8B15C05-7174-4FD0-9AC3-00A38CC6E37D}" dt="2025-07-29T08:03:34.385" v="38"/>
          <ac:grpSpMkLst>
            <pc:docMk/>
            <pc:sldMk cId="0" sldId="256"/>
            <ac:grpSpMk id="441" creationId="{00000000-0000-0000-0000-000000000000}"/>
          </ac:grpSpMkLst>
        </pc:grpChg>
        <pc:grpChg chg="mod">
          <ac:chgData name="Markus Eglseder" userId="d9bb4975b2f6830e" providerId="LiveId" clId="{F8B15C05-7174-4FD0-9AC3-00A38CC6E37D}" dt="2025-07-29T08:03:34.385" v="38"/>
          <ac:grpSpMkLst>
            <pc:docMk/>
            <pc:sldMk cId="0" sldId="256"/>
            <ac:grpSpMk id="444" creationId="{00000000-0000-0000-0000-000000000000}"/>
          </ac:grpSpMkLst>
        </pc:grpChg>
        <pc:grpChg chg="add mod">
          <ac:chgData name="Markus Eglseder" userId="d9bb4975b2f6830e" providerId="LiveId" clId="{F8B15C05-7174-4FD0-9AC3-00A38CC6E37D}" dt="2025-07-29T08:03:39.465" v="39" actId="1076"/>
          <ac:grpSpMkLst>
            <pc:docMk/>
            <pc:sldMk cId="0" sldId="256"/>
            <ac:grpSpMk id="445" creationId="{00000000-0000-0000-0000-000000000000}"/>
          </ac:grpSpMkLst>
        </pc:grpChg>
      </pc:sldChg>
      <pc:sldChg chg="delSp modSp del mod">
        <pc:chgData name="Markus Eglseder" userId="d9bb4975b2f6830e" providerId="LiveId" clId="{F8B15C05-7174-4FD0-9AC3-00A38CC6E37D}" dt="2025-07-29T08:04:37.059" v="47" actId="47"/>
        <pc:sldMkLst>
          <pc:docMk/>
          <pc:sldMk cId="0" sldId="257"/>
        </pc:sldMkLst>
        <pc:spChg chg="del">
          <ac:chgData name="Markus Eglseder" userId="d9bb4975b2f6830e" providerId="LiveId" clId="{F8B15C05-7174-4FD0-9AC3-00A38CC6E37D}" dt="2025-07-29T08:02:46.038" v="30" actId="21"/>
          <ac:spMkLst>
            <pc:docMk/>
            <pc:sldMk cId="0" sldId="257"/>
            <ac:spMk id="242" creationId="{00000000-0000-0000-0000-000000000000}"/>
          </ac:spMkLst>
        </pc:spChg>
        <pc:spChg chg="del">
          <ac:chgData name="Markus Eglseder" userId="d9bb4975b2f6830e" providerId="LiveId" clId="{F8B15C05-7174-4FD0-9AC3-00A38CC6E37D}" dt="2025-07-29T08:02:46.038" v="30" actId="21"/>
          <ac:spMkLst>
            <pc:docMk/>
            <pc:sldMk cId="0" sldId="257"/>
            <ac:spMk id="243" creationId="{00000000-0000-0000-0000-000000000000}"/>
          </ac:spMkLst>
        </pc:spChg>
        <pc:spChg chg="del">
          <ac:chgData name="Markus Eglseder" userId="d9bb4975b2f6830e" providerId="LiveId" clId="{F8B15C05-7174-4FD0-9AC3-00A38CC6E37D}" dt="2025-07-29T08:02:46.038" v="30" actId="21"/>
          <ac:spMkLst>
            <pc:docMk/>
            <pc:sldMk cId="0" sldId="257"/>
            <ac:spMk id="244" creationId="{00000000-0000-0000-0000-000000000000}"/>
          </ac:spMkLst>
        </pc:spChg>
        <pc:spChg chg="del mod">
          <ac:chgData name="Markus Eglseder" userId="d9bb4975b2f6830e" providerId="LiveId" clId="{F8B15C05-7174-4FD0-9AC3-00A38CC6E37D}" dt="2025-07-29T08:02:46.038" v="30" actId="21"/>
          <ac:spMkLst>
            <pc:docMk/>
            <pc:sldMk cId="0" sldId="257"/>
            <ac:spMk id="286" creationId="{00000000-0000-0000-0000-000000000000}"/>
          </ac:spMkLst>
        </pc:spChg>
        <pc:spChg chg="del mod">
          <ac:chgData name="Markus Eglseder" userId="d9bb4975b2f6830e" providerId="LiveId" clId="{F8B15C05-7174-4FD0-9AC3-00A38CC6E37D}" dt="2025-07-29T08:02:46.038" v="30" actId="21"/>
          <ac:spMkLst>
            <pc:docMk/>
            <pc:sldMk cId="0" sldId="257"/>
            <ac:spMk id="287" creationId="{00000000-0000-0000-0000-000000000000}"/>
          </ac:spMkLst>
        </pc:spChg>
        <pc:spChg chg="del">
          <ac:chgData name="Markus Eglseder" userId="d9bb4975b2f6830e" providerId="LiveId" clId="{F8B15C05-7174-4FD0-9AC3-00A38CC6E37D}" dt="2025-07-29T08:02:46.038" v="30" actId="21"/>
          <ac:spMkLst>
            <pc:docMk/>
            <pc:sldMk cId="0" sldId="257"/>
            <ac:spMk id="290" creationId="{00000000-0000-0000-0000-000000000000}"/>
          </ac:spMkLst>
        </pc:spChg>
        <pc:spChg chg="del">
          <ac:chgData name="Markus Eglseder" userId="d9bb4975b2f6830e" providerId="LiveId" clId="{F8B15C05-7174-4FD0-9AC3-00A38CC6E37D}" dt="2025-07-29T08:02:46.038" v="30" actId="21"/>
          <ac:spMkLst>
            <pc:docMk/>
            <pc:sldMk cId="0" sldId="257"/>
            <ac:spMk id="291" creationId="{00000000-0000-0000-0000-000000000000}"/>
          </ac:spMkLst>
        </pc:spChg>
        <pc:spChg chg="del">
          <ac:chgData name="Markus Eglseder" userId="d9bb4975b2f6830e" providerId="LiveId" clId="{F8B15C05-7174-4FD0-9AC3-00A38CC6E37D}" dt="2025-07-29T08:02:17.429" v="26" actId="21"/>
          <ac:spMkLst>
            <pc:docMk/>
            <pc:sldMk cId="0" sldId="257"/>
            <ac:spMk id="292" creationId="{00000000-0000-0000-0000-000000000000}"/>
          </ac:spMkLst>
        </pc:spChg>
        <pc:spChg chg="del">
          <ac:chgData name="Markus Eglseder" userId="d9bb4975b2f6830e" providerId="LiveId" clId="{F8B15C05-7174-4FD0-9AC3-00A38CC6E37D}" dt="2025-07-29T08:02:00.231" v="23" actId="21"/>
          <ac:spMkLst>
            <pc:docMk/>
            <pc:sldMk cId="0" sldId="257"/>
            <ac:spMk id="293" creationId="{00000000-0000-0000-0000-000000000000}"/>
          </ac:spMkLst>
        </pc:spChg>
        <pc:spChg chg="del">
          <ac:chgData name="Markus Eglseder" userId="d9bb4975b2f6830e" providerId="LiveId" clId="{F8B15C05-7174-4FD0-9AC3-00A38CC6E37D}" dt="2025-07-29T08:02:00.231" v="23" actId="21"/>
          <ac:spMkLst>
            <pc:docMk/>
            <pc:sldMk cId="0" sldId="257"/>
            <ac:spMk id="294" creationId="{00000000-0000-0000-0000-000000000000}"/>
          </ac:spMkLst>
        </pc:spChg>
        <pc:spChg chg="del">
          <ac:chgData name="Markus Eglseder" userId="d9bb4975b2f6830e" providerId="LiveId" clId="{F8B15C05-7174-4FD0-9AC3-00A38CC6E37D}" dt="2025-07-29T08:02:00.231" v="23" actId="21"/>
          <ac:spMkLst>
            <pc:docMk/>
            <pc:sldMk cId="0" sldId="257"/>
            <ac:spMk id="295" creationId="{00000000-0000-0000-0000-000000000000}"/>
          </ac:spMkLst>
        </pc:spChg>
        <pc:spChg chg="del mod">
          <ac:chgData name="Markus Eglseder" userId="d9bb4975b2f6830e" providerId="LiveId" clId="{F8B15C05-7174-4FD0-9AC3-00A38CC6E37D}" dt="2025-07-29T08:02:46.038" v="30" actId="21"/>
          <ac:spMkLst>
            <pc:docMk/>
            <pc:sldMk cId="0" sldId="257"/>
            <ac:spMk id="296" creationId="{00000000-0000-0000-0000-000000000000}"/>
          </ac:spMkLst>
        </pc:spChg>
        <pc:grpChg chg="del">
          <ac:chgData name="Markus Eglseder" userId="d9bb4975b2f6830e" providerId="LiveId" clId="{F8B15C05-7174-4FD0-9AC3-00A38CC6E37D}" dt="2025-07-29T08:02:46.038" v="30" actId="21"/>
          <ac:grpSpMkLst>
            <pc:docMk/>
            <pc:sldMk cId="0" sldId="257"/>
            <ac:grpSpMk id="238" creationId="{00000000-0000-0000-0000-000000000000}"/>
          </ac:grpSpMkLst>
        </pc:grpChg>
        <pc:grpChg chg="del">
          <ac:chgData name="Markus Eglseder" userId="d9bb4975b2f6830e" providerId="LiveId" clId="{F8B15C05-7174-4FD0-9AC3-00A38CC6E37D}" dt="2025-07-29T08:02:00.231" v="23" actId="21"/>
          <ac:grpSpMkLst>
            <pc:docMk/>
            <pc:sldMk cId="0" sldId="257"/>
            <ac:grpSpMk id="252" creationId="{00000000-0000-0000-0000-000000000000}"/>
          </ac:grpSpMkLst>
        </pc:grpChg>
        <pc:grpChg chg="del">
          <ac:chgData name="Markus Eglseder" userId="d9bb4975b2f6830e" providerId="LiveId" clId="{F8B15C05-7174-4FD0-9AC3-00A38CC6E37D}" dt="2025-07-29T08:02:00.231" v="23" actId="21"/>
          <ac:grpSpMkLst>
            <pc:docMk/>
            <pc:sldMk cId="0" sldId="257"/>
            <ac:grpSpMk id="259" creationId="{00000000-0000-0000-0000-000000000000}"/>
          </ac:grpSpMkLst>
        </pc:grpChg>
        <pc:grpChg chg="del">
          <ac:chgData name="Markus Eglseder" userId="d9bb4975b2f6830e" providerId="LiveId" clId="{F8B15C05-7174-4FD0-9AC3-00A38CC6E37D}" dt="2025-07-29T08:02:00.231" v="23" actId="21"/>
          <ac:grpSpMkLst>
            <pc:docMk/>
            <pc:sldMk cId="0" sldId="257"/>
            <ac:grpSpMk id="266" creationId="{00000000-0000-0000-0000-000000000000}"/>
          </ac:grpSpMkLst>
        </pc:grpChg>
        <pc:grpChg chg="del">
          <ac:chgData name="Markus Eglseder" userId="d9bb4975b2f6830e" providerId="LiveId" clId="{F8B15C05-7174-4FD0-9AC3-00A38CC6E37D}" dt="2025-07-29T08:02:46.038" v="30" actId="21"/>
          <ac:grpSpMkLst>
            <pc:docMk/>
            <pc:sldMk cId="0" sldId="257"/>
            <ac:grpSpMk id="273" creationId="{00000000-0000-0000-0000-000000000000}"/>
          </ac:grpSpMkLst>
        </pc:grpChg>
        <pc:grpChg chg="del">
          <ac:chgData name="Markus Eglseder" userId="d9bb4975b2f6830e" providerId="LiveId" clId="{F8B15C05-7174-4FD0-9AC3-00A38CC6E37D}" dt="2025-07-29T08:02:17.429" v="26" actId="21"/>
          <ac:grpSpMkLst>
            <pc:docMk/>
            <pc:sldMk cId="0" sldId="257"/>
            <ac:grpSpMk id="280" creationId="{00000000-0000-0000-0000-000000000000}"/>
          </ac:grpSpMkLst>
        </pc:grpChg>
        <pc:grpChg chg="mod">
          <ac:chgData name="Markus Eglseder" userId="d9bb4975b2f6830e" providerId="LiveId" clId="{F8B15C05-7174-4FD0-9AC3-00A38CC6E37D}" dt="2025-07-29T08:02:39.474" v="29" actId="1076"/>
          <ac:grpSpMkLst>
            <pc:docMk/>
            <pc:sldMk cId="0" sldId="257"/>
            <ac:grpSpMk id="285" creationId="{00000000-0000-0000-0000-000000000000}"/>
          </ac:grpSpMkLst>
        </pc:grpChg>
      </pc:sldChg>
      <pc:sldChg chg="addSp delSp modSp mod">
        <pc:chgData name="Markus Eglseder" userId="d9bb4975b2f6830e" providerId="LiveId" clId="{F8B15C05-7174-4FD0-9AC3-00A38CC6E37D}" dt="2025-07-29T08:04:32.739" v="46" actId="1076"/>
        <pc:sldMkLst>
          <pc:docMk/>
          <pc:sldMk cId="0" sldId="258"/>
        </pc:sldMkLst>
        <pc:spChg chg="mod">
          <ac:chgData name="Markus Eglseder" userId="d9bb4975b2f6830e" providerId="LiveId" clId="{F8B15C05-7174-4FD0-9AC3-00A38CC6E37D}" dt="2025-07-29T07:58:46.231" v="2"/>
          <ac:spMkLst>
            <pc:docMk/>
            <pc:sldMk cId="0" sldId="258"/>
            <ac:spMk id="4" creationId="{5B2EC1E7-017F-8133-CC1B-2257CD8D3DC3}"/>
          </ac:spMkLst>
        </pc:spChg>
        <pc:spChg chg="mod">
          <ac:chgData name="Markus Eglseder" userId="d9bb4975b2f6830e" providerId="LiveId" clId="{F8B15C05-7174-4FD0-9AC3-00A38CC6E37D}" dt="2025-07-29T07:58:46.231" v="2"/>
          <ac:spMkLst>
            <pc:docMk/>
            <pc:sldMk cId="0" sldId="258"/>
            <ac:spMk id="5" creationId="{E18916F7-66B4-EE0E-62CC-53D61A84AF7A}"/>
          </ac:spMkLst>
        </pc:spChg>
        <pc:spChg chg="mod">
          <ac:chgData name="Markus Eglseder" userId="d9bb4975b2f6830e" providerId="LiveId" clId="{F8B15C05-7174-4FD0-9AC3-00A38CC6E37D}" dt="2025-07-29T07:58:46.231" v="2"/>
          <ac:spMkLst>
            <pc:docMk/>
            <pc:sldMk cId="0" sldId="258"/>
            <ac:spMk id="6" creationId="{AD5F7167-CD47-5BB9-ECA1-CBFB8FC00604}"/>
          </ac:spMkLst>
        </pc:spChg>
        <pc:spChg chg="add mod">
          <ac:chgData name="Markus Eglseder" userId="d9bb4975b2f6830e" providerId="LiveId" clId="{F8B15C05-7174-4FD0-9AC3-00A38CC6E37D}" dt="2025-07-29T07:59:25.596" v="11" actId="1076"/>
          <ac:spMkLst>
            <pc:docMk/>
            <pc:sldMk cId="0" sldId="258"/>
            <ac:spMk id="7" creationId="{50BDD22B-3929-EA7A-4BD8-CDB65BCB8CFD}"/>
          </ac:spMkLst>
        </pc:spChg>
        <pc:spChg chg="add del mod">
          <ac:chgData name="Markus Eglseder" userId="d9bb4975b2f6830e" providerId="LiveId" clId="{F8B15C05-7174-4FD0-9AC3-00A38CC6E37D}" dt="2025-07-29T07:59:53.303" v="15" actId="478"/>
          <ac:spMkLst>
            <pc:docMk/>
            <pc:sldMk cId="0" sldId="258"/>
            <ac:spMk id="8" creationId="{CA42C6C6-53AB-2BF4-9662-A97191ED915B}"/>
          </ac:spMkLst>
        </pc:spChg>
        <pc:spChg chg="mod">
          <ac:chgData name="Markus Eglseder" userId="d9bb4975b2f6830e" providerId="LiveId" clId="{F8B15C05-7174-4FD0-9AC3-00A38CC6E37D}" dt="2025-07-29T07:59:11.153" v="7" actId="1076"/>
          <ac:spMkLst>
            <pc:docMk/>
            <pc:sldMk cId="0" sldId="258"/>
            <ac:spMk id="353" creationId="{00000000-0000-0000-0000-000000000000}"/>
          </ac:spMkLst>
        </pc:spChg>
        <pc:spChg chg="mod">
          <ac:chgData name="Markus Eglseder" userId="d9bb4975b2f6830e" providerId="LiveId" clId="{F8B15C05-7174-4FD0-9AC3-00A38CC6E37D}" dt="2025-07-29T07:59:11.630" v="8" actId="1076"/>
          <ac:spMkLst>
            <pc:docMk/>
            <pc:sldMk cId="0" sldId="258"/>
            <ac:spMk id="356" creationId="{00000000-0000-0000-0000-000000000000}"/>
          </ac:spMkLst>
        </pc:spChg>
        <pc:spChg chg="del">
          <ac:chgData name="Markus Eglseder" userId="d9bb4975b2f6830e" providerId="LiveId" clId="{F8B15C05-7174-4FD0-9AC3-00A38CC6E37D}" dt="2025-07-29T08:03:20.234" v="34" actId="21"/>
          <ac:spMkLst>
            <pc:docMk/>
            <pc:sldMk cId="0" sldId="258"/>
            <ac:spMk id="382" creationId="{00000000-0000-0000-0000-000000000000}"/>
          </ac:spMkLst>
        </pc:spChg>
        <pc:spChg chg="mod">
          <ac:chgData name="Markus Eglseder" userId="d9bb4975b2f6830e" providerId="LiveId" clId="{F8B15C05-7174-4FD0-9AC3-00A38CC6E37D}" dt="2025-07-29T08:03:49.878" v="40" actId="1076"/>
          <ac:spMkLst>
            <pc:docMk/>
            <pc:sldMk cId="0" sldId="258"/>
            <ac:spMk id="387" creationId="{00000000-0000-0000-0000-000000000000}"/>
          </ac:spMkLst>
        </pc:spChg>
        <pc:spChg chg="mod">
          <ac:chgData name="Markus Eglseder" userId="d9bb4975b2f6830e" providerId="LiveId" clId="{F8B15C05-7174-4FD0-9AC3-00A38CC6E37D}" dt="2025-07-29T08:03:49.878" v="40" actId="1076"/>
          <ac:spMkLst>
            <pc:docMk/>
            <pc:sldMk cId="0" sldId="258"/>
            <ac:spMk id="388" creationId="{00000000-0000-0000-0000-000000000000}"/>
          </ac:spMkLst>
        </pc:spChg>
        <pc:spChg chg="del">
          <ac:chgData name="Markus Eglseder" userId="d9bb4975b2f6830e" providerId="LiveId" clId="{F8B15C05-7174-4FD0-9AC3-00A38CC6E37D}" dt="2025-07-29T08:03:20.234" v="34" actId="21"/>
          <ac:spMkLst>
            <pc:docMk/>
            <pc:sldMk cId="0" sldId="258"/>
            <ac:spMk id="389" creationId="{00000000-0000-0000-0000-000000000000}"/>
          </ac:spMkLst>
        </pc:spChg>
        <pc:spChg chg="mod">
          <ac:chgData name="Markus Eglseder" userId="d9bb4975b2f6830e" providerId="LiveId" clId="{F8B15C05-7174-4FD0-9AC3-00A38CC6E37D}" dt="2025-07-29T08:03:49.878" v="40" actId="1076"/>
          <ac:spMkLst>
            <pc:docMk/>
            <pc:sldMk cId="0" sldId="258"/>
            <ac:spMk id="393" creationId="{00000000-0000-0000-0000-000000000000}"/>
          </ac:spMkLst>
        </pc:spChg>
        <pc:spChg chg="mod">
          <ac:chgData name="Markus Eglseder" userId="d9bb4975b2f6830e" providerId="LiveId" clId="{F8B15C05-7174-4FD0-9AC3-00A38CC6E37D}" dt="2025-07-29T08:03:49.878" v="40" actId="1076"/>
          <ac:spMkLst>
            <pc:docMk/>
            <pc:sldMk cId="0" sldId="258"/>
            <ac:spMk id="394" creationId="{00000000-0000-0000-0000-000000000000}"/>
          </ac:spMkLst>
        </pc:spChg>
        <pc:spChg chg="del">
          <ac:chgData name="Markus Eglseder" userId="d9bb4975b2f6830e" providerId="LiveId" clId="{F8B15C05-7174-4FD0-9AC3-00A38CC6E37D}" dt="2025-07-29T08:03:20.234" v="34" actId="21"/>
          <ac:spMkLst>
            <pc:docMk/>
            <pc:sldMk cId="0" sldId="258"/>
            <ac:spMk id="395" creationId="{00000000-0000-0000-0000-000000000000}"/>
          </ac:spMkLst>
        </pc:spChg>
        <pc:spChg chg="mod">
          <ac:chgData name="Markus Eglseder" userId="d9bb4975b2f6830e" providerId="LiveId" clId="{F8B15C05-7174-4FD0-9AC3-00A38CC6E37D}" dt="2025-07-29T08:04:01.111" v="42"/>
          <ac:spMkLst>
            <pc:docMk/>
            <pc:sldMk cId="0" sldId="258"/>
            <ac:spMk id="402" creationId="{00000000-0000-0000-0000-000000000000}"/>
          </ac:spMkLst>
        </pc:spChg>
        <pc:spChg chg="mod">
          <ac:chgData name="Markus Eglseder" userId="d9bb4975b2f6830e" providerId="LiveId" clId="{F8B15C05-7174-4FD0-9AC3-00A38CC6E37D}" dt="2025-07-29T08:04:01.111" v="42"/>
          <ac:spMkLst>
            <pc:docMk/>
            <pc:sldMk cId="0" sldId="258"/>
            <ac:spMk id="404" creationId="{00000000-0000-0000-0000-000000000000}"/>
          </ac:spMkLst>
        </pc:spChg>
        <pc:spChg chg="mod">
          <ac:chgData name="Markus Eglseder" userId="d9bb4975b2f6830e" providerId="LiveId" clId="{F8B15C05-7174-4FD0-9AC3-00A38CC6E37D}" dt="2025-07-29T08:04:01.111" v="42"/>
          <ac:spMkLst>
            <pc:docMk/>
            <pc:sldMk cId="0" sldId="258"/>
            <ac:spMk id="405" creationId="{00000000-0000-0000-0000-000000000000}"/>
          </ac:spMkLst>
        </pc:spChg>
        <pc:spChg chg="add mod">
          <ac:chgData name="Markus Eglseder" userId="d9bb4975b2f6830e" providerId="LiveId" clId="{F8B15C05-7174-4FD0-9AC3-00A38CC6E37D}" dt="2025-07-29T08:04:08.201" v="43" actId="1076"/>
          <ac:spMkLst>
            <pc:docMk/>
            <pc:sldMk cId="0" sldId="258"/>
            <ac:spMk id="407" creationId="{00000000-0000-0000-0000-000000000000}"/>
          </ac:spMkLst>
        </pc:spChg>
        <pc:spChg chg="mod">
          <ac:chgData name="Markus Eglseder" userId="d9bb4975b2f6830e" providerId="LiveId" clId="{F8B15C05-7174-4FD0-9AC3-00A38CC6E37D}" dt="2025-07-29T08:04:01.111" v="42"/>
          <ac:spMkLst>
            <pc:docMk/>
            <pc:sldMk cId="0" sldId="258"/>
            <ac:spMk id="408" creationId="{00000000-0000-0000-0000-000000000000}"/>
          </ac:spMkLst>
        </pc:spChg>
        <pc:spChg chg="mod">
          <ac:chgData name="Markus Eglseder" userId="d9bb4975b2f6830e" providerId="LiveId" clId="{F8B15C05-7174-4FD0-9AC3-00A38CC6E37D}" dt="2025-07-29T08:04:01.111" v="42"/>
          <ac:spMkLst>
            <pc:docMk/>
            <pc:sldMk cId="0" sldId="258"/>
            <ac:spMk id="410" creationId="{00000000-0000-0000-0000-000000000000}"/>
          </ac:spMkLst>
        </pc:spChg>
        <pc:spChg chg="mod">
          <ac:chgData name="Markus Eglseder" userId="d9bb4975b2f6830e" providerId="LiveId" clId="{F8B15C05-7174-4FD0-9AC3-00A38CC6E37D}" dt="2025-07-29T08:04:01.111" v="42"/>
          <ac:spMkLst>
            <pc:docMk/>
            <pc:sldMk cId="0" sldId="258"/>
            <ac:spMk id="412" creationId="{00000000-0000-0000-0000-000000000000}"/>
          </ac:spMkLst>
        </pc:spChg>
        <pc:spChg chg="mod">
          <ac:chgData name="Markus Eglseder" userId="d9bb4975b2f6830e" providerId="LiveId" clId="{F8B15C05-7174-4FD0-9AC3-00A38CC6E37D}" dt="2025-07-29T08:04:23.477" v="45"/>
          <ac:spMkLst>
            <pc:docMk/>
            <pc:sldMk cId="0" sldId="258"/>
            <ac:spMk id="417" creationId="{00000000-0000-0000-0000-000000000000}"/>
          </ac:spMkLst>
        </pc:spChg>
        <pc:spChg chg="mod">
          <ac:chgData name="Markus Eglseder" userId="d9bb4975b2f6830e" providerId="LiveId" clId="{F8B15C05-7174-4FD0-9AC3-00A38CC6E37D}" dt="2025-07-29T08:04:23.477" v="45"/>
          <ac:spMkLst>
            <pc:docMk/>
            <pc:sldMk cId="0" sldId="258"/>
            <ac:spMk id="419" creationId="{00000000-0000-0000-0000-000000000000}"/>
          </ac:spMkLst>
        </pc:spChg>
        <pc:spChg chg="mod">
          <ac:chgData name="Markus Eglseder" userId="d9bb4975b2f6830e" providerId="LiveId" clId="{F8B15C05-7174-4FD0-9AC3-00A38CC6E37D}" dt="2025-07-29T08:04:23.477" v="45"/>
          <ac:spMkLst>
            <pc:docMk/>
            <pc:sldMk cId="0" sldId="258"/>
            <ac:spMk id="420" creationId="{00000000-0000-0000-0000-000000000000}"/>
          </ac:spMkLst>
        </pc:spChg>
        <pc:spChg chg="mod">
          <ac:chgData name="Markus Eglseder" userId="d9bb4975b2f6830e" providerId="LiveId" clId="{F8B15C05-7174-4FD0-9AC3-00A38CC6E37D}" dt="2025-07-29T08:04:23.477" v="45"/>
          <ac:spMkLst>
            <pc:docMk/>
            <pc:sldMk cId="0" sldId="258"/>
            <ac:spMk id="423" creationId="{00000000-0000-0000-0000-000000000000}"/>
          </ac:spMkLst>
        </pc:spChg>
        <pc:spChg chg="mod">
          <ac:chgData name="Markus Eglseder" userId="d9bb4975b2f6830e" providerId="LiveId" clId="{F8B15C05-7174-4FD0-9AC3-00A38CC6E37D}" dt="2025-07-29T08:04:23.477" v="45"/>
          <ac:spMkLst>
            <pc:docMk/>
            <pc:sldMk cId="0" sldId="258"/>
            <ac:spMk id="424" creationId="{00000000-0000-0000-0000-000000000000}"/>
          </ac:spMkLst>
        </pc:spChg>
        <pc:spChg chg="mod">
          <ac:chgData name="Markus Eglseder" userId="d9bb4975b2f6830e" providerId="LiveId" clId="{F8B15C05-7174-4FD0-9AC3-00A38CC6E37D}" dt="2025-07-29T08:04:23.477" v="45"/>
          <ac:spMkLst>
            <pc:docMk/>
            <pc:sldMk cId="0" sldId="258"/>
            <ac:spMk id="426" creationId="{00000000-0000-0000-0000-000000000000}"/>
          </ac:spMkLst>
        </pc:spChg>
        <pc:spChg chg="mod">
          <ac:chgData name="Markus Eglseder" userId="d9bb4975b2f6830e" providerId="LiveId" clId="{F8B15C05-7174-4FD0-9AC3-00A38CC6E37D}" dt="2025-07-29T08:04:23.477" v="45"/>
          <ac:spMkLst>
            <pc:docMk/>
            <pc:sldMk cId="0" sldId="258"/>
            <ac:spMk id="427" creationId="{00000000-0000-0000-0000-000000000000}"/>
          </ac:spMkLst>
        </pc:spChg>
        <pc:spChg chg="mod">
          <ac:chgData name="Markus Eglseder" userId="d9bb4975b2f6830e" providerId="LiveId" clId="{F8B15C05-7174-4FD0-9AC3-00A38CC6E37D}" dt="2025-07-29T08:04:23.477" v="45"/>
          <ac:spMkLst>
            <pc:docMk/>
            <pc:sldMk cId="0" sldId="258"/>
            <ac:spMk id="428" creationId="{00000000-0000-0000-0000-000000000000}"/>
          </ac:spMkLst>
        </pc:spChg>
        <pc:spChg chg="mod">
          <ac:chgData name="Markus Eglseder" userId="d9bb4975b2f6830e" providerId="LiveId" clId="{F8B15C05-7174-4FD0-9AC3-00A38CC6E37D}" dt="2025-07-29T08:04:01.111" v="42"/>
          <ac:spMkLst>
            <pc:docMk/>
            <pc:sldMk cId="0" sldId="258"/>
            <ac:spMk id="430" creationId="{00000000-0000-0000-0000-000000000000}"/>
          </ac:spMkLst>
        </pc:spChg>
        <pc:spChg chg="mod">
          <ac:chgData name="Markus Eglseder" userId="d9bb4975b2f6830e" providerId="LiveId" clId="{F8B15C05-7174-4FD0-9AC3-00A38CC6E37D}" dt="2025-07-29T08:04:01.111" v="42"/>
          <ac:spMkLst>
            <pc:docMk/>
            <pc:sldMk cId="0" sldId="258"/>
            <ac:spMk id="431" creationId="{00000000-0000-0000-0000-000000000000}"/>
          </ac:spMkLst>
        </pc:spChg>
        <pc:spChg chg="mod">
          <ac:chgData name="Markus Eglseder" userId="d9bb4975b2f6830e" providerId="LiveId" clId="{F8B15C05-7174-4FD0-9AC3-00A38CC6E37D}" dt="2025-07-29T08:04:01.111" v="42"/>
          <ac:spMkLst>
            <pc:docMk/>
            <pc:sldMk cId="0" sldId="258"/>
            <ac:spMk id="436" creationId="{00000000-0000-0000-0000-000000000000}"/>
          </ac:spMkLst>
        </pc:spChg>
        <pc:spChg chg="mod">
          <ac:chgData name="Markus Eglseder" userId="d9bb4975b2f6830e" providerId="LiveId" clId="{F8B15C05-7174-4FD0-9AC3-00A38CC6E37D}" dt="2025-07-29T08:04:08.201" v="43" actId="1076"/>
          <ac:spMkLst>
            <pc:docMk/>
            <pc:sldMk cId="0" sldId="258"/>
            <ac:spMk id="446" creationId="{00000000-0000-0000-0000-000000000000}"/>
          </ac:spMkLst>
        </pc:spChg>
        <pc:spChg chg="mod">
          <ac:chgData name="Markus Eglseder" userId="d9bb4975b2f6830e" providerId="LiveId" clId="{F8B15C05-7174-4FD0-9AC3-00A38CC6E37D}" dt="2025-07-29T08:04:08.201" v="43" actId="1076"/>
          <ac:spMkLst>
            <pc:docMk/>
            <pc:sldMk cId="0" sldId="258"/>
            <ac:spMk id="447" creationId="{00000000-0000-0000-0000-000000000000}"/>
          </ac:spMkLst>
        </pc:spChg>
        <pc:spChg chg="mod">
          <ac:chgData name="Markus Eglseder" userId="d9bb4975b2f6830e" providerId="LiveId" clId="{F8B15C05-7174-4FD0-9AC3-00A38CC6E37D}" dt="2025-07-29T08:04:08.201" v="43" actId="1076"/>
          <ac:spMkLst>
            <pc:docMk/>
            <pc:sldMk cId="0" sldId="258"/>
            <ac:spMk id="448" creationId="{00000000-0000-0000-0000-000000000000}"/>
          </ac:spMkLst>
        </pc:spChg>
        <pc:spChg chg="add mod">
          <ac:chgData name="Markus Eglseder" userId="d9bb4975b2f6830e" providerId="LiveId" clId="{F8B15C05-7174-4FD0-9AC3-00A38CC6E37D}" dt="2025-07-29T08:04:32.739" v="46" actId="1076"/>
          <ac:spMkLst>
            <pc:docMk/>
            <pc:sldMk cId="0" sldId="258"/>
            <ac:spMk id="449" creationId="{00000000-0000-0000-0000-000000000000}"/>
          </ac:spMkLst>
        </pc:spChg>
        <pc:spChg chg="add mod">
          <ac:chgData name="Markus Eglseder" userId="d9bb4975b2f6830e" providerId="LiveId" clId="{F8B15C05-7174-4FD0-9AC3-00A38CC6E37D}" dt="2025-07-29T08:04:32.739" v="46" actId="1076"/>
          <ac:spMkLst>
            <pc:docMk/>
            <pc:sldMk cId="0" sldId="258"/>
            <ac:spMk id="450" creationId="{00000000-0000-0000-0000-000000000000}"/>
          </ac:spMkLst>
        </pc:spChg>
        <pc:grpChg chg="add mod">
          <ac:chgData name="Markus Eglseder" userId="d9bb4975b2f6830e" providerId="LiveId" clId="{F8B15C05-7174-4FD0-9AC3-00A38CC6E37D}" dt="2025-07-29T07:58:46.231" v="2"/>
          <ac:grpSpMkLst>
            <pc:docMk/>
            <pc:sldMk cId="0" sldId="258"/>
            <ac:grpSpMk id="2" creationId="{E2B2297F-2B4A-A533-82F2-5C11BA931044}"/>
          </ac:grpSpMkLst>
        </pc:grpChg>
        <pc:grpChg chg="mod">
          <ac:chgData name="Markus Eglseder" userId="d9bb4975b2f6830e" providerId="LiveId" clId="{F8B15C05-7174-4FD0-9AC3-00A38CC6E37D}" dt="2025-07-29T07:58:46.231" v="2"/>
          <ac:grpSpMkLst>
            <pc:docMk/>
            <pc:sldMk cId="0" sldId="258"/>
            <ac:grpSpMk id="3" creationId="{7A4EF177-2261-EE06-E48A-CD381F6875CE}"/>
          </ac:grpSpMkLst>
        </pc:grpChg>
        <pc:grpChg chg="del">
          <ac:chgData name="Markus Eglseder" userId="d9bb4975b2f6830e" providerId="LiveId" clId="{F8B15C05-7174-4FD0-9AC3-00A38CC6E37D}" dt="2025-07-29T08:03:20.234" v="34" actId="21"/>
          <ac:grpSpMkLst>
            <pc:docMk/>
            <pc:sldMk cId="0" sldId="258"/>
            <ac:grpSpMk id="303" creationId="{00000000-0000-0000-0000-000000000000}"/>
          </ac:grpSpMkLst>
        </pc:grpChg>
        <pc:grpChg chg="mod">
          <ac:chgData name="Markus Eglseder" userId="d9bb4975b2f6830e" providerId="LiveId" clId="{F8B15C05-7174-4FD0-9AC3-00A38CC6E37D}" dt="2025-07-29T08:03:49.878" v="40" actId="1076"/>
          <ac:grpSpMkLst>
            <pc:docMk/>
            <pc:sldMk cId="0" sldId="258"/>
            <ac:grpSpMk id="332" creationId="{00000000-0000-0000-0000-000000000000}"/>
          </ac:grpSpMkLst>
        </pc:grpChg>
        <pc:grpChg chg="mod">
          <ac:chgData name="Markus Eglseder" userId="d9bb4975b2f6830e" providerId="LiveId" clId="{F8B15C05-7174-4FD0-9AC3-00A38CC6E37D}" dt="2025-07-29T08:03:49.878" v="40" actId="1076"/>
          <ac:grpSpMkLst>
            <pc:docMk/>
            <pc:sldMk cId="0" sldId="258"/>
            <ac:grpSpMk id="339" creationId="{00000000-0000-0000-0000-000000000000}"/>
          </ac:grpSpMkLst>
        </pc:grpChg>
        <pc:grpChg chg="del">
          <ac:chgData name="Markus Eglseder" userId="d9bb4975b2f6830e" providerId="LiveId" clId="{F8B15C05-7174-4FD0-9AC3-00A38CC6E37D}" dt="2025-07-29T08:03:20.234" v="34" actId="21"/>
          <ac:grpSpMkLst>
            <pc:docMk/>
            <pc:sldMk cId="0" sldId="258"/>
            <ac:grpSpMk id="346" creationId="{00000000-0000-0000-0000-000000000000}"/>
          </ac:grpSpMkLst>
        </pc:grpChg>
        <pc:grpChg chg="mod">
          <ac:chgData name="Markus Eglseder" userId="d9bb4975b2f6830e" providerId="LiveId" clId="{F8B15C05-7174-4FD0-9AC3-00A38CC6E37D}" dt="2025-07-29T07:59:03.450" v="5" actId="1076"/>
          <ac:grpSpMkLst>
            <pc:docMk/>
            <pc:sldMk cId="0" sldId="258"/>
            <ac:grpSpMk id="359" creationId="{00000000-0000-0000-0000-000000000000}"/>
          </ac:grpSpMkLst>
        </pc:grpChg>
        <pc:grpChg chg="mod">
          <ac:chgData name="Markus Eglseder" userId="d9bb4975b2f6830e" providerId="LiveId" clId="{F8B15C05-7174-4FD0-9AC3-00A38CC6E37D}" dt="2025-07-29T08:03:49.878" v="40" actId="1076"/>
          <ac:grpSpMkLst>
            <pc:docMk/>
            <pc:sldMk cId="0" sldId="258"/>
            <ac:grpSpMk id="366" creationId="{00000000-0000-0000-0000-000000000000}"/>
          </ac:grpSpMkLst>
        </pc:grpChg>
        <pc:grpChg chg="mod">
          <ac:chgData name="Markus Eglseder" userId="d9bb4975b2f6830e" providerId="LiveId" clId="{F8B15C05-7174-4FD0-9AC3-00A38CC6E37D}" dt="2025-07-29T08:03:49.878" v="40" actId="1076"/>
          <ac:grpSpMkLst>
            <pc:docMk/>
            <pc:sldMk cId="0" sldId="258"/>
            <ac:grpSpMk id="373" creationId="{00000000-0000-0000-0000-000000000000}"/>
          </ac:grpSpMkLst>
        </pc:grpChg>
        <pc:grpChg chg="mod">
          <ac:chgData name="Markus Eglseder" userId="d9bb4975b2f6830e" providerId="LiveId" clId="{F8B15C05-7174-4FD0-9AC3-00A38CC6E37D}" dt="2025-07-29T07:58:37.726" v="1" actId="1076"/>
          <ac:grpSpMkLst>
            <pc:docMk/>
            <pc:sldMk cId="0" sldId="258"/>
            <ac:grpSpMk id="381" creationId="{00000000-0000-0000-0000-000000000000}"/>
          </ac:grpSpMkLst>
        </pc:grpChg>
        <pc:grpChg chg="mod">
          <ac:chgData name="Markus Eglseder" userId="d9bb4975b2f6830e" providerId="LiveId" clId="{F8B15C05-7174-4FD0-9AC3-00A38CC6E37D}" dt="2025-07-29T08:04:08.201" v="43" actId="1076"/>
          <ac:grpSpMkLst>
            <pc:docMk/>
            <pc:sldMk cId="0" sldId="258"/>
            <ac:grpSpMk id="406" creationId="{00000000-0000-0000-0000-000000000000}"/>
          </ac:grpSpMkLst>
        </pc:grpChg>
        <pc:grpChg chg="mod">
          <ac:chgData name="Markus Eglseder" userId="d9bb4975b2f6830e" providerId="LiveId" clId="{F8B15C05-7174-4FD0-9AC3-00A38CC6E37D}" dt="2025-07-29T08:04:08.201" v="43" actId="1076"/>
          <ac:grpSpMkLst>
            <pc:docMk/>
            <pc:sldMk cId="0" sldId="258"/>
            <ac:grpSpMk id="415" creationId="{00000000-0000-0000-0000-000000000000}"/>
          </ac:grpSpMkLst>
        </pc:grpChg>
        <pc:grpChg chg="mod">
          <ac:chgData name="Markus Eglseder" userId="d9bb4975b2f6830e" providerId="LiveId" clId="{F8B15C05-7174-4FD0-9AC3-00A38CC6E37D}" dt="2025-07-29T08:04:32.739" v="46" actId="1076"/>
          <ac:grpSpMkLst>
            <pc:docMk/>
            <pc:sldMk cId="0" sldId="258"/>
            <ac:grpSpMk id="422" creationId="{00000000-0000-0000-0000-000000000000}"/>
          </ac:grpSpMkLst>
        </pc:grpChg>
        <pc:grpChg chg="mod">
          <ac:chgData name="Markus Eglseder" userId="d9bb4975b2f6830e" providerId="LiveId" clId="{F8B15C05-7174-4FD0-9AC3-00A38CC6E37D}" dt="2025-07-29T08:04:32.739" v="46" actId="1076"/>
          <ac:grpSpMkLst>
            <pc:docMk/>
            <pc:sldMk cId="0" sldId="258"/>
            <ac:grpSpMk id="429" creationId="{00000000-0000-0000-0000-000000000000}"/>
          </ac:grpSpMkLst>
        </pc:grpChg>
        <pc:grpChg chg="mod">
          <ac:chgData name="Markus Eglseder" userId="d9bb4975b2f6830e" providerId="LiveId" clId="{F8B15C05-7174-4FD0-9AC3-00A38CC6E37D}" dt="2025-07-29T08:04:08.201" v="43" actId="1076"/>
          <ac:grpSpMkLst>
            <pc:docMk/>
            <pc:sldMk cId="0" sldId="258"/>
            <ac:grpSpMk id="437" creationId="{00000000-0000-0000-0000-000000000000}"/>
          </ac:grpSpMkLst>
        </pc:grpChg>
      </pc:sldChg>
      <pc:sldChg chg="delSp del mod">
        <pc:chgData name="Markus Eglseder" userId="d9bb4975b2f6830e" providerId="LiveId" clId="{F8B15C05-7174-4FD0-9AC3-00A38CC6E37D}" dt="2025-07-29T08:04:37.059" v="47" actId="47"/>
        <pc:sldMkLst>
          <pc:docMk/>
          <pc:sldMk cId="0" sldId="259"/>
        </pc:sldMkLst>
        <pc:spChg chg="del">
          <ac:chgData name="Markus Eglseder" userId="d9bb4975b2f6830e" providerId="LiveId" clId="{F8B15C05-7174-4FD0-9AC3-00A38CC6E37D}" dt="2025-07-29T08:03:57.467" v="41" actId="21"/>
          <ac:spMkLst>
            <pc:docMk/>
            <pc:sldMk cId="0" sldId="259"/>
            <ac:spMk id="407" creationId="{00000000-0000-0000-0000-000000000000}"/>
          </ac:spMkLst>
        </pc:spChg>
        <pc:spChg chg="del">
          <ac:chgData name="Markus Eglseder" userId="d9bb4975b2f6830e" providerId="LiveId" clId="{F8B15C05-7174-4FD0-9AC3-00A38CC6E37D}" dt="2025-07-29T08:03:57.467" v="41" actId="21"/>
          <ac:spMkLst>
            <pc:docMk/>
            <pc:sldMk cId="0" sldId="259"/>
            <ac:spMk id="446" creationId="{00000000-0000-0000-0000-000000000000}"/>
          </ac:spMkLst>
        </pc:spChg>
        <pc:spChg chg="del">
          <ac:chgData name="Markus Eglseder" userId="d9bb4975b2f6830e" providerId="LiveId" clId="{F8B15C05-7174-4FD0-9AC3-00A38CC6E37D}" dt="2025-07-29T08:03:57.467" v="41" actId="21"/>
          <ac:spMkLst>
            <pc:docMk/>
            <pc:sldMk cId="0" sldId="259"/>
            <ac:spMk id="447" creationId="{00000000-0000-0000-0000-000000000000}"/>
          </ac:spMkLst>
        </pc:spChg>
        <pc:spChg chg="del">
          <ac:chgData name="Markus Eglseder" userId="d9bb4975b2f6830e" providerId="LiveId" clId="{F8B15C05-7174-4FD0-9AC3-00A38CC6E37D}" dt="2025-07-29T08:03:57.467" v="41" actId="21"/>
          <ac:spMkLst>
            <pc:docMk/>
            <pc:sldMk cId="0" sldId="259"/>
            <ac:spMk id="448" creationId="{00000000-0000-0000-0000-000000000000}"/>
          </ac:spMkLst>
        </pc:spChg>
        <pc:spChg chg="del">
          <ac:chgData name="Markus Eglseder" userId="d9bb4975b2f6830e" providerId="LiveId" clId="{F8B15C05-7174-4FD0-9AC3-00A38CC6E37D}" dt="2025-07-29T08:04:19.783" v="44" actId="21"/>
          <ac:spMkLst>
            <pc:docMk/>
            <pc:sldMk cId="0" sldId="259"/>
            <ac:spMk id="449" creationId="{00000000-0000-0000-0000-000000000000}"/>
          </ac:spMkLst>
        </pc:spChg>
        <pc:spChg chg="del">
          <ac:chgData name="Markus Eglseder" userId="d9bb4975b2f6830e" providerId="LiveId" clId="{F8B15C05-7174-4FD0-9AC3-00A38CC6E37D}" dt="2025-07-29T08:04:19.783" v="44" actId="21"/>
          <ac:spMkLst>
            <pc:docMk/>
            <pc:sldMk cId="0" sldId="259"/>
            <ac:spMk id="450" creationId="{00000000-0000-0000-0000-000000000000}"/>
          </ac:spMkLst>
        </pc:spChg>
        <pc:spChg chg="del">
          <ac:chgData name="Markus Eglseder" userId="d9bb4975b2f6830e" providerId="LiveId" clId="{F8B15C05-7174-4FD0-9AC3-00A38CC6E37D}" dt="2025-07-29T08:03:33.029" v="37" actId="21"/>
          <ac:spMkLst>
            <pc:docMk/>
            <pc:sldMk cId="0" sldId="259"/>
            <ac:spMk id="451" creationId="{00000000-0000-0000-0000-000000000000}"/>
          </ac:spMkLst>
        </pc:spChg>
        <pc:grpChg chg="del">
          <ac:chgData name="Markus Eglseder" userId="d9bb4975b2f6830e" providerId="LiveId" clId="{F8B15C05-7174-4FD0-9AC3-00A38CC6E37D}" dt="2025-07-29T08:03:57.467" v="41" actId="21"/>
          <ac:grpSpMkLst>
            <pc:docMk/>
            <pc:sldMk cId="0" sldId="259"/>
            <ac:grpSpMk id="406" creationId="{00000000-0000-0000-0000-000000000000}"/>
          </ac:grpSpMkLst>
        </pc:grpChg>
        <pc:grpChg chg="del">
          <ac:chgData name="Markus Eglseder" userId="d9bb4975b2f6830e" providerId="LiveId" clId="{F8B15C05-7174-4FD0-9AC3-00A38CC6E37D}" dt="2025-07-29T08:03:57.467" v="41" actId="21"/>
          <ac:grpSpMkLst>
            <pc:docMk/>
            <pc:sldMk cId="0" sldId="259"/>
            <ac:grpSpMk id="415" creationId="{00000000-0000-0000-0000-000000000000}"/>
          </ac:grpSpMkLst>
        </pc:grpChg>
        <pc:grpChg chg="del">
          <ac:chgData name="Markus Eglseder" userId="d9bb4975b2f6830e" providerId="LiveId" clId="{F8B15C05-7174-4FD0-9AC3-00A38CC6E37D}" dt="2025-07-29T08:04:19.783" v="44" actId="21"/>
          <ac:grpSpMkLst>
            <pc:docMk/>
            <pc:sldMk cId="0" sldId="259"/>
            <ac:grpSpMk id="422" creationId="{00000000-0000-0000-0000-000000000000}"/>
          </ac:grpSpMkLst>
        </pc:grpChg>
        <pc:grpChg chg="del">
          <ac:chgData name="Markus Eglseder" userId="d9bb4975b2f6830e" providerId="LiveId" clId="{F8B15C05-7174-4FD0-9AC3-00A38CC6E37D}" dt="2025-07-29T08:04:19.783" v="44" actId="21"/>
          <ac:grpSpMkLst>
            <pc:docMk/>
            <pc:sldMk cId="0" sldId="259"/>
            <ac:grpSpMk id="429" creationId="{00000000-0000-0000-0000-000000000000}"/>
          </ac:grpSpMkLst>
        </pc:grpChg>
        <pc:grpChg chg="del">
          <ac:chgData name="Markus Eglseder" userId="d9bb4975b2f6830e" providerId="LiveId" clId="{F8B15C05-7174-4FD0-9AC3-00A38CC6E37D}" dt="2025-07-29T08:03:57.467" v="41" actId="21"/>
          <ac:grpSpMkLst>
            <pc:docMk/>
            <pc:sldMk cId="0" sldId="259"/>
            <ac:grpSpMk id="437" creationId="{00000000-0000-0000-0000-000000000000}"/>
          </ac:grpSpMkLst>
        </pc:grpChg>
        <pc:grpChg chg="del">
          <ac:chgData name="Markus Eglseder" userId="d9bb4975b2f6830e" providerId="LiveId" clId="{F8B15C05-7174-4FD0-9AC3-00A38CC6E37D}" dt="2025-07-29T08:03:33.029" v="37" actId="21"/>
          <ac:grpSpMkLst>
            <pc:docMk/>
            <pc:sldMk cId="0" sldId="259"/>
            <ac:grpSpMk id="445" creationId="{00000000-0000-0000-0000-000000000000}"/>
          </ac:grpSpMkLst>
        </pc:grpChg>
      </pc:sldChg>
      <pc:sldChg chg="addSp modSp new mod">
        <pc:chgData name="Markus Eglseder" userId="d9bb4975b2f6830e" providerId="LiveId" clId="{F8B15C05-7174-4FD0-9AC3-00A38CC6E37D}" dt="2025-07-29T08:02:27.273" v="28" actId="1076"/>
        <pc:sldMkLst>
          <pc:docMk/>
          <pc:sldMk cId="1550568437" sldId="260"/>
        </pc:sldMkLst>
        <pc:spChg chg="mod">
          <ac:chgData name="Markus Eglseder" userId="d9bb4975b2f6830e" providerId="LiveId" clId="{F8B15C05-7174-4FD0-9AC3-00A38CC6E37D}" dt="2025-07-29T08:01:01.863" v="18"/>
          <ac:spMkLst>
            <pc:docMk/>
            <pc:sldMk cId="1550568437" sldId="260"/>
            <ac:spMk id="94" creationId="{00000000-0000-0000-0000-000000000000}"/>
          </ac:spMkLst>
        </pc:spChg>
        <pc:spChg chg="mod">
          <ac:chgData name="Markus Eglseder" userId="d9bb4975b2f6830e" providerId="LiveId" clId="{F8B15C05-7174-4FD0-9AC3-00A38CC6E37D}" dt="2025-07-29T08:01:01.863" v="18"/>
          <ac:spMkLst>
            <pc:docMk/>
            <pc:sldMk cId="1550568437" sldId="260"/>
            <ac:spMk id="98" creationId="{00000000-0000-0000-0000-000000000000}"/>
          </ac:spMkLst>
        </pc:spChg>
        <pc:spChg chg="mod">
          <ac:chgData name="Markus Eglseder" userId="d9bb4975b2f6830e" providerId="LiveId" clId="{F8B15C05-7174-4FD0-9AC3-00A38CC6E37D}" dt="2025-07-29T08:01:01.863" v="18"/>
          <ac:spMkLst>
            <pc:docMk/>
            <pc:sldMk cId="1550568437" sldId="260"/>
            <ac:spMk id="102" creationId="{00000000-0000-0000-0000-000000000000}"/>
          </ac:spMkLst>
        </pc:spChg>
        <pc:spChg chg="mod">
          <ac:chgData name="Markus Eglseder" userId="d9bb4975b2f6830e" providerId="LiveId" clId="{F8B15C05-7174-4FD0-9AC3-00A38CC6E37D}" dt="2025-07-29T08:01:01.863" v="18"/>
          <ac:spMkLst>
            <pc:docMk/>
            <pc:sldMk cId="1550568437" sldId="260"/>
            <ac:spMk id="105" creationId="{00000000-0000-0000-0000-000000000000}"/>
          </ac:spMkLst>
        </pc:spChg>
        <pc:spChg chg="mod">
          <ac:chgData name="Markus Eglseder" userId="d9bb4975b2f6830e" providerId="LiveId" clId="{F8B15C05-7174-4FD0-9AC3-00A38CC6E37D}" dt="2025-07-29T08:01:01.863" v="18"/>
          <ac:spMkLst>
            <pc:docMk/>
            <pc:sldMk cId="1550568437" sldId="260"/>
            <ac:spMk id="108" creationId="{00000000-0000-0000-0000-000000000000}"/>
          </ac:spMkLst>
        </pc:spChg>
        <pc:spChg chg="mod">
          <ac:chgData name="Markus Eglseder" userId="d9bb4975b2f6830e" providerId="LiveId" clId="{F8B15C05-7174-4FD0-9AC3-00A38CC6E37D}" dt="2025-07-29T08:01:01.863" v="18"/>
          <ac:spMkLst>
            <pc:docMk/>
            <pc:sldMk cId="1550568437" sldId="260"/>
            <ac:spMk id="110" creationId="{00000000-0000-0000-0000-000000000000}"/>
          </ac:spMkLst>
        </pc:spChg>
        <pc:spChg chg="mod">
          <ac:chgData name="Markus Eglseder" userId="d9bb4975b2f6830e" providerId="LiveId" clId="{F8B15C05-7174-4FD0-9AC3-00A38CC6E37D}" dt="2025-07-29T08:01:01.863" v="18"/>
          <ac:spMkLst>
            <pc:docMk/>
            <pc:sldMk cId="1550568437" sldId="260"/>
            <ac:spMk id="166" creationId="{00000000-0000-0000-0000-000000000000}"/>
          </ac:spMkLst>
        </pc:spChg>
        <pc:spChg chg="mod">
          <ac:chgData name="Markus Eglseder" userId="d9bb4975b2f6830e" providerId="LiveId" clId="{F8B15C05-7174-4FD0-9AC3-00A38CC6E37D}" dt="2025-07-29T08:01:01.863" v="18"/>
          <ac:spMkLst>
            <pc:docMk/>
            <pc:sldMk cId="1550568437" sldId="260"/>
            <ac:spMk id="168" creationId="{00000000-0000-0000-0000-000000000000}"/>
          </ac:spMkLst>
        </pc:spChg>
        <pc:spChg chg="mod">
          <ac:chgData name="Markus Eglseder" userId="d9bb4975b2f6830e" providerId="LiveId" clId="{F8B15C05-7174-4FD0-9AC3-00A38CC6E37D}" dt="2025-07-29T08:01:01.863" v="18"/>
          <ac:spMkLst>
            <pc:docMk/>
            <pc:sldMk cId="1550568437" sldId="260"/>
            <ac:spMk id="171" creationId="{00000000-0000-0000-0000-000000000000}"/>
          </ac:spMkLst>
        </pc:spChg>
        <pc:spChg chg="mod">
          <ac:chgData name="Markus Eglseder" userId="d9bb4975b2f6830e" providerId="LiveId" clId="{F8B15C05-7174-4FD0-9AC3-00A38CC6E37D}" dt="2025-07-29T08:01:01.863" v="18"/>
          <ac:spMkLst>
            <pc:docMk/>
            <pc:sldMk cId="1550568437" sldId="260"/>
            <ac:spMk id="175" creationId="{00000000-0000-0000-0000-000000000000}"/>
          </ac:spMkLst>
        </pc:spChg>
        <pc:spChg chg="mod">
          <ac:chgData name="Markus Eglseder" userId="d9bb4975b2f6830e" providerId="LiveId" clId="{F8B15C05-7174-4FD0-9AC3-00A38CC6E37D}" dt="2025-07-29T08:01:23.319" v="21"/>
          <ac:spMkLst>
            <pc:docMk/>
            <pc:sldMk cId="1550568437" sldId="260"/>
            <ac:spMk id="184" creationId="{00000000-0000-0000-0000-000000000000}"/>
          </ac:spMkLst>
        </pc:spChg>
        <pc:spChg chg="mod">
          <ac:chgData name="Markus Eglseder" userId="d9bb4975b2f6830e" providerId="LiveId" clId="{F8B15C05-7174-4FD0-9AC3-00A38CC6E37D}" dt="2025-07-29T08:01:23.319" v="21"/>
          <ac:spMkLst>
            <pc:docMk/>
            <pc:sldMk cId="1550568437" sldId="260"/>
            <ac:spMk id="185" creationId="{00000000-0000-0000-0000-000000000000}"/>
          </ac:spMkLst>
        </pc:spChg>
        <pc:spChg chg="mod">
          <ac:chgData name="Markus Eglseder" userId="d9bb4975b2f6830e" providerId="LiveId" clId="{F8B15C05-7174-4FD0-9AC3-00A38CC6E37D}" dt="2025-07-29T08:01:23.319" v="21"/>
          <ac:spMkLst>
            <pc:docMk/>
            <pc:sldMk cId="1550568437" sldId="260"/>
            <ac:spMk id="187" creationId="{00000000-0000-0000-0000-000000000000}"/>
          </ac:spMkLst>
        </pc:spChg>
        <pc:spChg chg="mod">
          <ac:chgData name="Markus Eglseder" userId="d9bb4975b2f6830e" providerId="LiveId" clId="{F8B15C05-7174-4FD0-9AC3-00A38CC6E37D}" dt="2025-07-29T08:01:23.319" v="21"/>
          <ac:spMkLst>
            <pc:docMk/>
            <pc:sldMk cId="1550568437" sldId="260"/>
            <ac:spMk id="188" creationId="{00000000-0000-0000-0000-000000000000}"/>
          </ac:spMkLst>
        </pc:spChg>
        <pc:spChg chg="mod">
          <ac:chgData name="Markus Eglseder" userId="d9bb4975b2f6830e" providerId="LiveId" clId="{F8B15C05-7174-4FD0-9AC3-00A38CC6E37D}" dt="2025-07-29T08:01:23.319" v="21"/>
          <ac:spMkLst>
            <pc:docMk/>
            <pc:sldMk cId="1550568437" sldId="260"/>
            <ac:spMk id="194" creationId="{00000000-0000-0000-0000-000000000000}"/>
          </ac:spMkLst>
        </pc:spChg>
        <pc:spChg chg="mod">
          <ac:chgData name="Markus Eglseder" userId="d9bb4975b2f6830e" providerId="LiveId" clId="{F8B15C05-7174-4FD0-9AC3-00A38CC6E37D}" dt="2025-07-29T08:01:23.319" v="21"/>
          <ac:spMkLst>
            <pc:docMk/>
            <pc:sldMk cId="1550568437" sldId="260"/>
            <ac:spMk id="195" creationId="{00000000-0000-0000-0000-000000000000}"/>
          </ac:spMkLst>
        </pc:spChg>
        <pc:spChg chg="mod">
          <ac:chgData name="Markus Eglseder" userId="d9bb4975b2f6830e" providerId="LiveId" clId="{F8B15C05-7174-4FD0-9AC3-00A38CC6E37D}" dt="2025-07-29T08:01:23.319" v="21"/>
          <ac:spMkLst>
            <pc:docMk/>
            <pc:sldMk cId="1550568437" sldId="260"/>
            <ac:spMk id="197" creationId="{00000000-0000-0000-0000-000000000000}"/>
          </ac:spMkLst>
        </pc:spChg>
        <pc:spChg chg="mod">
          <ac:chgData name="Markus Eglseder" userId="d9bb4975b2f6830e" providerId="LiveId" clId="{F8B15C05-7174-4FD0-9AC3-00A38CC6E37D}" dt="2025-07-29T08:01:23.319" v="21"/>
          <ac:spMkLst>
            <pc:docMk/>
            <pc:sldMk cId="1550568437" sldId="260"/>
            <ac:spMk id="198" creationId="{00000000-0000-0000-0000-000000000000}"/>
          </ac:spMkLst>
        </pc:spChg>
        <pc:spChg chg="mod">
          <ac:chgData name="Markus Eglseder" userId="d9bb4975b2f6830e" providerId="LiveId" clId="{F8B15C05-7174-4FD0-9AC3-00A38CC6E37D}" dt="2025-07-29T08:01:23.319" v="21"/>
          <ac:spMkLst>
            <pc:docMk/>
            <pc:sldMk cId="1550568437" sldId="260"/>
            <ac:spMk id="199" creationId="{00000000-0000-0000-0000-000000000000}"/>
          </ac:spMkLst>
        </pc:spChg>
        <pc:spChg chg="mod">
          <ac:chgData name="Markus Eglseder" userId="d9bb4975b2f6830e" providerId="LiveId" clId="{F8B15C05-7174-4FD0-9AC3-00A38CC6E37D}" dt="2025-07-29T08:01:08.926" v="19" actId="1076"/>
          <ac:spMkLst>
            <pc:docMk/>
            <pc:sldMk cId="1550568437" sldId="260"/>
            <ac:spMk id="216" creationId="{00000000-0000-0000-0000-000000000000}"/>
          </ac:spMkLst>
        </pc:spChg>
        <pc:spChg chg="mod">
          <ac:chgData name="Markus Eglseder" userId="d9bb4975b2f6830e" providerId="LiveId" clId="{F8B15C05-7174-4FD0-9AC3-00A38CC6E37D}" dt="2025-07-29T08:01:08.926" v="19" actId="1076"/>
          <ac:spMkLst>
            <pc:docMk/>
            <pc:sldMk cId="1550568437" sldId="260"/>
            <ac:spMk id="217" creationId="{00000000-0000-0000-0000-000000000000}"/>
          </ac:spMkLst>
        </pc:spChg>
        <pc:spChg chg="mod">
          <ac:chgData name="Markus Eglseder" userId="d9bb4975b2f6830e" providerId="LiveId" clId="{F8B15C05-7174-4FD0-9AC3-00A38CC6E37D}" dt="2025-07-29T08:01:08.926" v="19" actId="1076"/>
          <ac:spMkLst>
            <pc:docMk/>
            <pc:sldMk cId="1550568437" sldId="260"/>
            <ac:spMk id="218" creationId="{00000000-0000-0000-0000-000000000000}"/>
          </ac:spMkLst>
        </pc:spChg>
        <pc:spChg chg="add mod">
          <ac:chgData name="Markus Eglseder" userId="d9bb4975b2f6830e" providerId="LiveId" clId="{F8B15C05-7174-4FD0-9AC3-00A38CC6E37D}" dt="2025-07-29T08:01:26.412" v="22" actId="1076"/>
          <ac:spMkLst>
            <pc:docMk/>
            <pc:sldMk cId="1550568437" sldId="260"/>
            <ac:spMk id="223" creationId="{00000000-0000-0000-0000-000000000000}"/>
          </ac:spMkLst>
        </pc:spChg>
        <pc:spChg chg="mod">
          <ac:chgData name="Markus Eglseder" userId="d9bb4975b2f6830e" providerId="LiveId" clId="{F8B15C05-7174-4FD0-9AC3-00A38CC6E37D}" dt="2025-07-29T08:01:08.926" v="19" actId="1076"/>
          <ac:spMkLst>
            <pc:docMk/>
            <pc:sldMk cId="1550568437" sldId="260"/>
            <ac:spMk id="224" creationId="{00000000-0000-0000-0000-000000000000}"/>
          </ac:spMkLst>
        </pc:spChg>
        <pc:spChg chg="mod">
          <ac:chgData name="Markus Eglseder" userId="d9bb4975b2f6830e" providerId="LiveId" clId="{F8B15C05-7174-4FD0-9AC3-00A38CC6E37D}" dt="2025-07-29T08:01:08.926" v="19" actId="1076"/>
          <ac:spMkLst>
            <pc:docMk/>
            <pc:sldMk cId="1550568437" sldId="260"/>
            <ac:spMk id="225" creationId="{00000000-0000-0000-0000-000000000000}"/>
          </ac:spMkLst>
        </pc:spChg>
        <pc:spChg chg="mod">
          <ac:chgData name="Markus Eglseder" userId="d9bb4975b2f6830e" providerId="LiveId" clId="{F8B15C05-7174-4FD0-9AC3-00A38CC6E37D}" dt="2025-07-29T08:01:08.926" v="19" actId="1076"/>
          <ac:spMkLst>
            <pc:docMk/>
            <pc:sldMk cId="1550568437" sldId="260"/>
            <ac:spMk id="226" creationId="{00000000-0000-0000-0000-000000000000}"/>
          </ac:spMkLst>
        </pc:spChg>
        <pc:spChg chg="mod">
          <ac:chgData name="Markus Eglseder" userId="d9bb4975b2f6830e" providerId="LiveId" clId="{F8B15C05-7174-4FD0-9AC3-00A38CC6E37D}" dt="2025-07-29T08:02:01.960" v="24"/>
          <ac:spMkLst>
            <pc:docMk/>
            <pc:sldMk cId="1550568437" sldId="260"/>
            <ac:spMk id="245" creationId="{00000000-0000-0000-0000-000000000000}"/>
          </ac:spMkLst>
        </pc:spChg>
        <pc:spChg chg="mod">
          <ac:chgData name="Markus Eglseder" userId="d9bb4975b2f6830e" providerId="LiveId" clId="{F8B15C05-7174-4FD0-9AC3-00A38CC6E37D}" dt="2025-07-29T08:02:01.960" v="24"/>
          <ac:spMkLst>
            <pc:docMk/>
            <pc:sldMk cId="1550568437" sldId="260"/>
            <ac:spMk id="246" creationId="{00000000-0000-0000-0000-000000000000}"/>
          </ac:spMkLst>
        </pc:spChg>
        <pc:spChg chg="mod">
          <ac:chgData name="Markus Eglseder" userId="d9bb4975b2f6830e" providerId="LiveId" clId="{F8B15C05-7174-4FD0-9AC3-00A38CC6E37D}" dt="2025-07-29T08:02:01.960" v="24"/>
          <ac:spMkLst>
            <pc:docMk/>
            <pc:sldMk cId="1550568437" sldId="260"/>
            <ac:spMk id="248" creationId="{00000000-0000-0000-0000-000000000000}"/>
          </ac:spMkLst>
        </pc:spChg>
        <pc:spChg chg="mod">
          <ac:chgData name="Markus Eglseder" userId="d9bb4975b2f6830e" providerId="LiveId" clId="{F8B15C05-7174-4FD0-9AC3-00A38CC6E37D}" dt="2025-07-29T08:02:01.960" v="24"/>
          <ac:spMkLst>
            <pc:docMk/>
            <pc:sldMk cId="1550568437" sldId="260"/>
            <ac:spMk id="253" creationId="{00000000-0000-0000-0000-000000000000}"/>
          </ac:spMkLst>
        </pc:spChg>
        <pc:spChg chg="mod">
          <ac:chgData name="Markus Eglseder" userId="d9bb4975b2f6830e" providerId="LiveId" clId="{F8B15C05-7174-4FD0-9AC3-00A38CC6E37D}" dt="2025-07-29T08:02:01.960" v="24"/>
          <ac:spMkLst>
            <pc:docMk/>
            <pc:sldMk cId="1550568437" sldId="260"/>
            <ac:spMk id="254" creationId="{00000000-0000-0000-0000-000000000000}"/>
          </ac:spMkLst>
        </pc:spChg>
        <pc:spChg chg="mod">
          <ac:chgData name="Markus Eglseder" userId="d9bb4975b2f6830e" providerId="LiveId" clId="{F8B15C05-7174-4FD0-9AC3-00A38CC6E37D}" dt="2025-07-29T08:02:01.960" v="24"/>
          <ac:spMkLst>
            <pc:docMk/>
            <pc:sldMk cId="1550568437" sldId="260"/>
            <ac:spMk id="258" creationId="{00000000-0000-0000-0000-000000000000}"/>
          </ac:spMkLst>
        </pc:spChg>
        <pc:spChg chg="mod">
          <ac:chgData name="Markus Eglseder" userId="d9bb4975b2f6830e" providerId="LiveId" clId="{F8B15C05-7174-4FD0-9AC3-00A38CC6E37D}" dt="2025-07-29T08:02:01.960" v="24"/>
          <ac:spMkLst>
            <pc:docMk/>
            <pc:sldMk cId="1550568437" sldId="260"/>
            <ac:spMk id="260" creationId="{00000000-0000-0000-0000-000000000000}"/>
          </ac:spMkLst>
        </pc:spChg>
        <pc:spChg chg="mod">
          <ac:chgData name="Markus Eglseder" userId="d9bb4975b2f6830e" providerId="LiveId" clId="{F8B15C05-7174-4FD0-9AC3-00A38CC6E37D}" dt="2025-07-29T08:02:01.960" v="24"/>
          <ac:spMkLst>
            <pc:docMk/>
            <pc:sldMk cId="1550568437" sldId="260"/>
            <ac:spMk id="265" creationId="{00000000-0000-0000-0000-000000000000}"/>
          </ac:spMkLst>
        </pc:spChg>
        <pc:spChg chg="mod">
          <ac:chgData name="Markus Eglseder" userId="d9bb4975b2f6830e" providerId="LiveId" clId="{F8B15C05-7174-4FD0-9AC3-00A38CC6E37D}" dt="2025-07-29T08:02:19.234" v="27"/>
          <ac:spMkLst>
            <pc:docMk/>
            <pc:sldMk cId="1550568437" sldId="260"/>
            <ac:spMk id="274" creationId="{00000000-0000-0000-0000-000000000000}"/>
          </ac:spMkLst>
        </pc:spChg>
        <pc:spChg chg="mod">
          <ac:chgData name="Markus Eglseder" userId="d9bb4975b2f6830e" providerId="LiveId" clId="{F8B15C05-7174-4FD0-9AC3-00A38CC6E37D}" dt="2025-07-29T08:02:19.234" v="27"/>
          <ac:spMkLst>
            <pc:docMk/>
            <pc:sldMk cId="1550568437" sldId="260"/>
            <ac:spMk id="275" creationId="{00000000-0000-0000-0000-000000000000}"/>
          </ac:spMkLst>
        </pc:spChg>
        <pc:spChg chg="mod">
          <ac:chgData name="Markus Eglseder" userId="d9bb4975b2f6830e" providerId="LiveId" clId="{F8B15C05-7174-4FD0-9AC3-00A38CC6E37D}" dt="2025-07-29T08:02:19.234" v="27"/>
          <ac:spMkLst>
            <pc:docMk/>
            <pc:sldMk cId="1550568437" sldId="260"/>
            <ac:spMk id="277" creationId="{00000000-0000-0000-0000-000000000000}"/>
          </ac:spMkLst>
        </pc:spChg>
        <pc:spChg chg="mod">
          <ac:chgData name="Markus Eglseder" userId="d9bb4975b2f6830e" providerId="LiveId" clId="{F8B15C05-7174-4FD0-9AC3-00A38CC6E37D}" dt="2025-07-29T08:02:19.234" v="27"/>
          <ac:spMkLst>
            <pc:docMk/>
            <pc:sldMk cId="1550568437" sldId="260"/>
            <ac:spMk id="278" creationId="{00000000-0000-0000-0000-000000000000}"/>
          </ac:spMkLst>
        </pc:spChg>
        <pc:spChg chg="mod">
          <ac:chgData name="Markus Eglseder" userId="d9bb4975b2f6830e" providerId="LiveId" clId="{F8B15C05-7174-4FD0-9AC3-00A38CC6E37D}" dt="2025-07-29T08:02:19.234" v="27"/>
          <ac:spMkLst>
            <pc:docMk/>
            <pc:sldMk cId="1550568437" sldId="260"/>
            <ac:spMk id="279" creationId="{00000000-0000-0000-0000-000000000000}"/>
          </ac:spMkLst>
        </pc:spChg>
        <pc:spChg chg="add mod">
          <ac:chgData name="Markus Eglseder" userId="d9bb4975b2f6830e" providerId="LiveId" clId="{F8B15C05-7174-4FD0-9AC3-00A38CC6E37D}" dt="2025-07-29T08:02:27.273" v="28" actId="1076"/>
          <ac:spMkLst>
            <pc:docMk/>
            <pc:sldMk cId="1550568437" sldId="260"/>
            <ac:spMk id="292" creationId="{00000000-0000-0000-0000-000000000000}"/>
          </ac:spMkLst>
        </pc:spChg>
        <pc:spChg chg="mod">
          <ac:chgData name="Markus Eglseder" userId="d9bb4975b2f6830e" providerId="LiveId" clId="{F8B15C05-7174-4FD0-9AC3-00A38CC6E37D}" dt="2025-07-29T08:02:11.198" v="25" actId="1076"/>
          <ac:spMkLst>
            <pc:docMk/>
            <pc:sldMk cId="1550568437" sldId="260"/>
            <ac:spMk id="293" creationId="{00000000-0000-0000-0000-000000000000}"/>
          </ac:spMkLst>
        </pc:spChg>
        <pc:spChg chg="add mod">
          <ac:chgData name="Markus Eglseder" userId="d9bb4975b2f6830e" providerId="LiveId" clId="{F8B15C05-7174-4FD0-9AC3-00A38CC6E37D}" dt="2025-07-29T08:02:11.198" v="25" actId="1076"/>
          <ac:spMkLst>
            <pc:docMk/>
            <pc:sldMk cId="1550568437" sldId="260"/>
            <ac:spMk id="294" creationId="{00000000-0000-0000-0000-000000000000}"/>
          </ac:spMkLst>
        </pc:spChg>
        <pc:spChg chg="add mod">
          <ac:chgData name="Markus Eglseder" userId="d9bb4975b2f6830e" providerId="LiveId" clId="{F8B15C05-7174-4FD0-9AC3-00A38CC6E37D}" dt="2025-07-29T08:02:11.198" v="25" actId="1076"/>
          <ac:spMkLst>
            <pc:docMk/>
            <pc:sldMk cId="1550568437" sldId="260"/>
            <ac:spMk id="295" creationId="{00000000-0000-0000-0000-000000000000}"/>
          </ac:spMkLst>
        </pc:spChg>
        <pc:grpChg chg="mod">
          <ac:chgData name="Markus Eglseder" userId="d9bb4975b2f6830e" providerId="LiveId" clId="{F8B15C05-7174-4FD0-9AC3-00A38CC6E37D}" dt="2025-07-29T08:01:08.926" v="19" actId="1076"/>
          <ac:grpSpMkLst>
            <pc:docMk/>
            <pc:sldMk cId="1550568437" sldId="260"/>
            <ac:grpSpMk id="100" creationId="{00000000-0000-0000-0000-000000000000}"/>
          </ac:grpSpMkLst>
        </pc:grpChg>
        <pc:grpChg chg="mod">
          <ac:chgData name="Markus Eglseder" userId="d9bb4975b2f6830e" providerId="LiveId" clId="{F8B15C05-7174-4FD0-9AC3-00A38CC6E37D}" dt="2025-07-29T08:01:08.926" v="19" actId="1076"/>
          <ac:grpSpMkLst>
            <pc:docMk/>
            <pc:sldMk cId="1550568437" sldId="260"/>
            <ac:grpSpMk id="112" creationId="{00000000-0000-0000-0000-000000000000}"/>
          </ac:grpSpMkLst>
        </pc:grpChg>
        <pc:grpChg chg="mod">
          <ac:chgData name="Markus Eglseder" userId="d9bb4975b2f6830e" providerId="LiveId" clId="{F8B15C05-7174-4FD0-9AC3-00A38CC6E37D}" dt="2025-07-29T08:01:08.926" v="19" actId="1076"/>
          <ac:grpSpMkLst>
            <pc:docMk/>
            <pc:sldMk cId="1550568437" sldId="260"/>
            <ac:grpSpMk id="162" creationId="{00000000-0000-0000-0000-000000000000}"/>
          </ac:grpSpMkLst>
        </pc:grpChg>
        <pc:grpChg chg="mod">
          <ac:chgData name="Markus Eglseder" userId="d9bb4975b2f6830e" providerId="LiveId" clId="{F8B15C05-7174-4FD0-9AC3-00A38CC6E37D}" dt="2025-07-29T08:01:08.926" v="19" actId="1076"/>
          <ac:grpSpMkLst>
            <pc:docMk/>
            <pc:sldMk cId="1550568437" sldId="260"/>
            <ac:grpSpMk id="169" creationId="{00000000-0000-0000-0000-000000000000}"/>
          </ac:grpSpMkLst>
        </pc:grpChg>
        <pc:grpChg chg="mod">
          <ac:chgData name="Markus Eglseder" userId="d9bb4975b2f6830e" providerId="LiveId" clId="{F8B15C05-7174-4FD0-9AC3-00A38CC6E37D}" dt="2025-07-29T08:01:26.412" v="22" actId="1076"/>
          <ac:grpSpMkLst>
            <pc:docMk/>
            <pc:sldMk cId="1550568437" sldId="260"/>
            <ac:grpSpMk id="193" creationId="{00000000-0000-0000-0000-000000000000}"/>
          </ac:grpSpMkLst>
        </pc:grpChg>
        <pc:grpChg chg="mod">
          <ac:chgData name="Markus Eglseder" userId="d9bb4975b2f6830e" providerId="LiveId" clId="{F8B15C05-7174-4FD0-9AC3-00A38CC6E37D}" dt="2025-07-29T08:01:26.412" v="22" actId="1076"/>
          <ac:grpSpMkLst>
            <pc:docMk/>
            <pc:sldMk cId="1550568437" sldId="260"/>
            <ac:grpSpMk id="200" creationId="{00000000-0000-0000-0000-000000000000}"/>
          </ac:grpSpMkLst>
        </pc:grpChg>
        <pc:grpChg chg="mod">
          <ac:chgData name="Markus Eglseder" userId="d9bb4975b2f6830e" providerId="LiveId" clId="{F8B15C05-7174-4FD0-9AC3-00A38CC6E37D}" dt="2025-07-29T08:02:11.198" v="25" actId="1076"/>
          <ac:grpSpMkLst>
            <pc:docMk/>
            <pc:sldMk cId="1550568437" sldId="260"/>
            <ac:grpSpMk id="252" creationId="{00000000-0000-0000-0000-000000000000}"/>
          </ac:grpSpMkLst>
        </pc:grpChg>
        <pc:grpChg chg="mod">
          <ac:chgData name="Markus Eglseder" userId="d9bb4975b2f6830e" providerId="LiveId" clId="{F8B15C05-7174-4FD0-9AC3-00A38CC6E37D}" dt="2025-07-29T08:02:11.198" v="25" actId="1076"/>
          <ac:grpSpMkLst>
            <pc:docMk/>
            <pc:sldMk cId="1550568437" sldId="260"/>
            <ac:grpSpMk id="259" creationId="{00000000-0000-0000-0000-000000000000}"/>
          </ac:grpSpMkLst>
        </pc:grpChg>
        <pc:grpChg chg="mod">
          <ac:chgData name="Markus Eglseder" userId="d9bb4975b2f6830e" providerId="LiveId" clId="{F8B15C05-7174-4FD0-9AC3-00A38CC6E37D}" dt="2025-07-29T08:02:11.198" v="25" actId="1076"/>
          <ac:grpSpMkLst>
            <pc:docMk/>
            <pc:sldMk cId="1550568437" sldId="260"/>
            <ac:grpSpMk id="266" creationId="{00000000-0000-0000-0000-000000000000}"/>
          </ac:grpSpMkLst>
        </pc:grpChg>
        <pc:grpChg chg="mod">
          <ac:chgData name="Markus Eglseder" userId="d9bb4975b2f6830e" providerId="LiveId" clId="{F8B15C05-7174-4FD0-9AC3-00A38CC6E37D}" dt="2025-07-29T08:02:19.234" v="27"/>
          <ac:grpSpMkLst>
            <pc:docMk/>
            <pc:sldMk cId="1550568437" sldId="260"/>
            <ac:grpSpMk id="276" creationId="{00000000-0000-0000-0000-000000000000}"/>
          </ac:grpSpMkLst>
        </pc:grpChg>
        <pc:grpChg chg="add mod">
          <ac:chgData name="Markus Eglseder" userId="d9bb4975b2f6830e" providerId="LiveId" clId="{F8B15C05-7174-4FD0-9AC3-00A38CC6E37D}" dt="2025-07-29T08:02:27.273" v="28" actId="1076"/>
          <ac:grpSpMkLst>
            <pc:docMk/>
            <pc:sldMk cId="1550568437" sldId="260"/>
            <ac:grpSpMk id="280" creationId="{00000000-0000-0000-0000-000000000000}"/>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1" name="Shape 91"/>
          <p:cNvSpPr>
            <a:spLocks noGrp="1" noRot="1" noChangeAspect="1"/>
          </p:cNvSpPr>
          <p:nvPr>
            <p:ph type="sldImg"/>
          </p:nvPr>
        </p:nvSpPr>
        <p:spPr>
          <a:xfrm>
            <a:off x="1143000" y="685800"/>
            <a:ext cx="4572000" cy="3429000"/>
          </a:xfrm>
          <a:prstGeom prst="rect">
            <a:avLst/>
          </a:prstGeom>
        </p:spPr>
        <p:txBody>
          <a:bodyPr/>
          <a:lstStyle/>
          <a:p>
            <a:endParaRPr/>
          </a:p>
        </p:txBody>
      </p:sp>
      <p:sp>
        <p:nvSpPr>
          <p:cNvPr id="92" name="Shape 9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defRPr sz="1200">
        <a:latin typeface="+mn-lt"/>
        <a:ea typeface="+mn-ea"/>
        <a:cs typeface="+mn-cs"/>
        <a:sym typeface="Calibri"/>
      </a:defRPr>
    </a:lvl1pPr>
    <a:lvl2pPr indent="228600" defTabSz="457200" latinLnBrk="0">
      <a:defRPr sz="1200">
        <a:latin typeface="+mn-lt"/>
        <a:ea typeface="+mn-ea"/>
        <a:cs typeface="+mn-cs"/>
        <a:sym typeface="Calibri"/>
      </a:defRPr>
    </a:lvl2pPr>
    <a:lvl3pPr indent="457200" defTabSz="457200" latinLnBrk="0">
      <a:defRPr sz="1200">
        <a:latin typeface="+mn-lt"/>
        <a:ea typeface="+mn-ea"/>
        <a:cs typeface="+mn-cs"/>
        <a:sym typeface="Calibri"/>
      </a:defRPr>
    </a:lvl3pPr>
    <a:lvl4pPr indent="685800" defTabSz="457200" latinLnBrk="0">
      <a:defRPr sz="1200">
        <a:latin typeface="+mn-lt"/>
        <a:ea typeface="+mn-ea"/>
        <a:cs typeface="+mn-cs"/>
        <a:sym typeface="Calibri"/>
      </a:defRPr>
    </a:lvl4pPr>
    <a:lvl5pPr indent="914400" defTabSz="457200" latinLnBrk="0">
      <a:defRPr sz="1200">
        <a:latin typeface="+mn-lt"/>
        <a:ea typeface="+mn-ea"/>
        <a:cs typeface="+mn-cs"/>
        <a:sym typeface="Calibri"/>
      </a:defRPr>
    </a:lvl5pPr>
    <a:lvl6pPr indent="1143000" defTabSz="457200" latinLnBrk="0">
      <a:defRPr sz="1200">
        <a:latin typeface="+mn-lt"/>
        <a:ea typeface="+mn-ea"/>
        <a:cs typeface="+mn-cs"/>
        <a:sym typeface="Calibri"/>
      </a:defRPr>
    </a:lvl6pPr>
    <a:lvl7pPr indent="1371600" defTabSz="457200" latinLnBrk="0">
      <a:defRPr sz="1200">
        <a:latin typeface="+mn-lt"/>
        <a:ea typeface="+mn-ea"/>
        <a:cs typeface="+mn-cs"/>
        <a:sym typeface="Calibri"/>
      </a:defRPr>
    </a:lvl7pPr>
    <a:lvl8pPr indent="1600200" defTabSz="457200" latinLnBrk="0">
      <a:defRPr sz="1200">
        <a:latin typeface="+mn-lt"/>
        <a:ea typeface="+mn-ea"/>
        <a:cs typeface="+mn-cs"/>
        <a:sym typeface="Calibri"/>
      </a:defRPr>
    </a:lvl8pPr>
    <a:lvl9pPr indent="1828800" defTabSz="457200"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elfolie">
    <p:spTree>
      <p:nvGrpSpPr>
        <p:cNvPr id="1" name=""/>
        <p:cNvGrpSpPr/>
        <p:nvPr/>
      </p:nvGrpSpPr>
      <p:grpSpPr>
        <a:xfrm>
          <a:off x="0" y="0"/>
          <a:ext cx="0" cy="0"/>
          <a:chOff x="0" y="0"/>
          <a:chExt cx="0" cy="0"/>
        </a:xfrm>
      </p:grpSpPr>
      <p:sp>
        <p:nvSpPr>
          <p:cNvPr id="11" name="Titeltext"/>
          <p:cNvSpPr txBox="1">
            <a:spLocks noGrp="1"/>
          </p:cNvSpPr>
          <p:nvPr>
            <p:ph type="title"/>
          </p:nvPr>
        </p:nvSpPr>
        <p:spPr>
          <a:xfrm>
            <a:off x="1150144" y="1785129"/>
            <a:ext cx="13034963" cy="3797501"/>
          </a:xfrm>
          <a:prstGeom prst="rect">
            <a:avLst/>
          </a:prstGeom>
        </p:spPr>
        <p:txBody>
          <a:bodyPr anchor="b"/>
          <a:lstStyle>
            <a:lvl1pPr algn="ctr">
              <a:defRPr sz="9500"/>
            </a:lvl1pPr>
          </a:lstStyle>
          <a:p>
            <a:r>
              <a:t>Titeltext</a:t>
            </a:r>
          </a:p>
        </p:txBody>
      </p:sp>
      <p:sp>
        <p:nvSpPr>
          <p:cNvPr id="12" name="Textebene 1…"/>
          <p:cNvSpPr txBox="1">
            <a:spLocks noGrp="1"/>
          </p:cNvSpPr>
          <p:nvPr>
            <p:ph type="body" sz="quarter" idx="1"/>
          </p:nvPr>
        </p:nvSpPr>
        <p:spPr>
          <a:xfrm>
            <a:off x="1916906" y="5729075"/>
            <a:ext cx="11501439" cy="2633506"/>
          </a:xfrm>
          <a:prstGeom prst="rect">
            <a:avLst/>
          </a:prstGeom>
        </p:spPr>
        <p:txBody>
          <a:bodyPr/>
          <a:lstStyle>
            <a:lvl1pPr marL="0" indent="0" algn="ctr">
              <a:buSzTx/>
              <a:buFontTx/>
              <a:buNone/>
              <a:defRPr sz="3800"/>
            </a:lvl1pPr>
            <a:lvl2pPr marL="0" indent="727176" algn="ctr">
              <a:buSzTx/>
              <a:buFontTx/>
              <a:buNone/>
              <a:defRPr sz="3800"/>
            </a:lvl2pPr>
            <a:lvl3pPr marL="0" indent="1454352" algn="ctr">
              <a:buSzTx/>
              <a:buFontTx/>
              <a:buNone/>
              <a:defRPr sz="3800"/>
            </a:lvl3pPr>
            <a:lvl4pPr marL="0" indent="2181530" algn="ctr">
              <a:buSzTx/>
              <a:buFontTx/>
              <a:buNone/>
              <a:defRPr sz="3800"/>
            </a:lvl4pPr>
            <a:lvl5pPr marL="0" indent="2908705" algn="ctr">
              <a:buSzTx/>
              <a:buFontTx/>
              <a:buNone/>
              <a:defRPr sz="3800"/>
            </a:lvl5pPr>
          </a:lstStyle>
          <a:p>
            <a:r>
              <a:t>Textebene 1</a:t>
            </a:r>
          </a:p>
          <a:p>
            <a:pPr lvl="1"/>
            <a:r>
              <a:t>Textebene 2</a:t>
            </a:r>
          </a:p>
          <a:p>
            <a:pPr lvl="2"/>
            <a:r>
              <a:t>Textebene 3</a:t>
            </a:r>
          </a:p>
          <a:p>
            <a:pPr lvl="3"/>
            <a:r>
              <a:t>Textebene 4</a:t>
            </a:r>
          </a:p>
          <a:p>
            <a:pPr lvl="4"/>
            <a:r>
              <a:t>Textebene 5</a:t>
            </a:r>
          </a:p>
        </p:txBody>
      </p:sp>
      <p:sp>
        <p:nvSpPr>
          <p:cNvPr id="1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el und Inhalt">
    <p:spTree>
      <p:nvGrpSpPr>
        <p:cNvPr id="1" name=""/>
        <p:cNvGrpSpPr/>
        <p:nvPr/>
      </p:nvGrpSpPr>
      <p:grpSpPr>
        <a:xfrm>
          <a:off x="0" y="0"/>
          <a:ext cx="0" cy="0"/>
          <a:chOff x="0" y="0"/>
          <a:chExt cx="0" cy="0"/>
        </a:xfrm>
      </p:grpSpPr>
      <p:sp>
        <p:nvSpPr>
          <p:cNvPr id="20" name="Titeltext"/>
          <p:cNvSpPr txBox="1">
            <a:spLocks noGrp="1"/>
          </p:cNvSpPr>
          <p:nvPr>
            <p:ph type="title"/>
          </p:nvPr>
        </p:nvSpPr>
        <p:spPr>
          <a:prstGeom prst="rect">
            <a:avLst/>
          </a:prstGeom>
        </p:spPr>
        <p:txBody>
          <a:bodyPr/>
          <a:lstStyle/>
          <a:p>
            <a:r>
              <a:t>Titeltext</a:t>
            </a:r>
          </a:p>
        </p:txBody>
      </p:sp>
      <p:sp>
        <p:nvSpPr>
          <p:cNvPr id="21" name="Textebene 1…"/>
          <p:cNvSpPr txBox="1">
            <a:spLocks noGrp="1"/>
          </p:cNvSpPr>
          <p:nvPr>
            <p:ph type="body" idx="1"/>
          </p:nvPr>
        </p:nvSpPr>
        <p:spPr>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Abschnitts- überschrift">
    <p:spTree>
      <p:nvGrpSpPr>
        <p:cNvPr id="1" name=""/>
        <p:cNvGrpSpPr/>
        <p:nvPr/>
      </p:nvGrpSpPr>
      <p:grpSpPr>
        <a:xfrm>
          <a:off x="0" y="0"/>
          <a:ext cx="0" cy="0"/>
          <a:chOff x="0" y="0"/>
          <a:chExt cx="0" cy="0"/>
        </a:xfrm>
      </p:grpSpPr>
      <p:sp>
        <p:nvSpPr>
          <p:cNvPr id="29" name="Titeltext"/>
          <p:cNvSpPr txBox="1">
            <a:spLocks noGrp="1"/>
          </p:cNvSpPr>
          <p:nvPr>
            <p:ph type="title"/>
          </p:nvPr>
        </p:nvSpPr>
        <p:spPr>
          <a:xfrm>
            <a:off x="1046312" y="2719357"/>
            <a:ext cx="13226654" cy="4537305"/>
          </a:xfrm>
          <a:prstGeom prst="rect">
            <a:avLst/>
          </a:prstGeom>
        </p:spPr>
        <p:txBody>
          <a:bodyPr anchor="b"/>
          <a:lstStyle>
            <a:lvl1pPr>
              <a:defRPr sz="9500"/>
            </a:lvl1pPr>
          </a:lstStyle>
          <a:p>
            <a:r>
              <a:t>Titeltext</a:t>
            </a:r>
          </a:p>
        </p:txBody>
      </p:sp>
      <p:sp>
        <p:nvSpPr>
          <p:cNvPr id="30" name="Textebene 1…"/>
          <p:cNvSpPr txBox="1">
            <a:spLocks noGrp="1"/>
          </p:cNvSpPr>
          <p:nvPr>
            <p:ph type="body" sz="quarter" idx="1"/>
          </p:nvPr>
        </p:nvSpPr>
        <p:spPr>
          <a:xfrm>
            <a:off x="1046312" y="7299586"/>
            <a:ext cx="13226654" cy="2386062"/>
          </a:xfrm>
          <a:prstGeom prst="rect">
            <a:avLst/>
          </a:prstGeom>
        </p:spPr>
        <p:txBody>
          <a:bodyPr/>
          <a:lstStyle>
            <a:lvl1pPr marL="0" indent="0">
              <a:buSzTx/>
              <a:buFontTx/>
              <a:buNone/>
              <a:defRPr sz="3800"/>
            </a:lvl1pPr>
            <a:lvl2pPr marL="0" indent="727176">
              <a:buSzTx/>
              <a:buFontTx/>
              <a:buNone/>
              <a:defRPr sz="3800"/>
            </a:lvl2pPr>
            <a:lvl3pPr marL="0" indent="1454352">
              <a:buSzTx/>
              <a:buFontTx/>
              <a:buNone/>
              <a:defRPr sz="3800"/>
            </a:lvl3pPr>
            <a:lvl4pPr marL="0" indent="2181530">
              <a:buSzTx/>
              <a:buFontTx/>
              <a:buNone/>
              <a:defRPr sz="3800"/>
            </a:lvl4pPr>
            <a:lvl5pPr marL="0" indent="2908705">
              <a:buSzTx/>
              <a:buFontTx/>
              <a:buNone/>
              <a:defRPr sz="3800"/>
            </a:lvl5pPr>
          </a:lstStyle>
          <a:p>
            <a:r>
              <a:t>Textebene 1</a:t>
            </a:r>
          </a:p>
          <a:p>
            <a:pPr lvl="1"/>
            <a:r>
              <a:t>Textebene 2</a:t>
            </a:r>
          </a:p>
          <a:p>
            <a:pPr lvl="2"/>
            <a:r>
              <a:t>Textebene 3</a:t>
            </a:r>
          </a:p>
          <a:p>
            <a:pPr lvl="3"/>
            <a:r>
              <a:t>Textebene 4</a:t>
            </a:r>
          </a:p>
          <a:p>
            <a:pPr lvl="4"/>
            <a:r>
              <a:t>Textebene 5</a:t>
            </a:r>
          </a:p>
        </p:txBody>
      </p:sp>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Zwei Inhalte">
    <p:spTree>
      <p:nvGrpSpPr>
        <p:cNvPr id="1" name=""/>
        <p:cNvGrpSpPr/>
        <p:nvPr/>
      </p:nvGrpSpPr>
      <p:grpSpPr>
        <a:xfrm>
          <a:off x="0" y="0"/>
          <a:ext cx="0" cy="0"/>
          <a:chOff x="0" y="0"/>
          <a:chExt cx="0" cy="0"/>
        </a:xfrm>
      </p:grpSpPr>
      <p:sp>
        <p:nvSpPr>
          <p:cNvPr id="38" name="Titeltext"/>
          <p:cNvSpPr txBox="1">
            <a:spLocks noGrp="1"/>
          </p:cNvSpPr>
          <p:nvPr>
            <p:ph type="title"/>
          </p:nvPr>
        </p:nvSpPr>
        <p:spPr>
          <a:prstGeom prst="rect">
            <a:avLst/>
          </a:prstGeom>
        </p:spPr>
        <p:txBody>
          <a:bodyPr/>
          <a:lstStyle/>
          <a:p>
            <a:r>
              <a:t>Titeltext</a:t>
            </a:r>
          </a:p>
        </p:txBody>
      </p:sp>
      <p:sp>
        <p:nvSpPr>
          <p:cNvPr id="39" name="Textebene 1…"/>
          <p:cNvSpPr txBox="1">
            <a:spLocks noGrp="1"/>
          </p:cNvSpPr>
          <p:nvPr>
            <p:ph type="body" sz="half" idx="1"/>
          </p:nvPr>
        </p:nvSpPr>
        <p:spPr>
          <a:xfrm>
            <a:off x="1054299" y="2903672"/>
            <a:ext cx="6517482" cy="692084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4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Vergleich">
    <p:spTree>
      <p:nvGrpSpPr>
        <p:cNvPr id="1" name=""/>
        <p:cNvGrpSpPr/>
        <p:nvPr/>
      </p:nvGrpSpPr>
      <p:grpSpPr>
        <a:xfrm>
          <a:off x="0" y="0"/>
          <a:ext cx="0" cy="0"/>
          <a:chOff x="0" y="0"/>
          <a:chExt cx="0" cy="0"/>
        </a:xfrm>
      </p:grpSpPr>
      <p:sp>
        <p:nvSpPr>
          <p:cNvPr id="47" name="Titeltext"/>
          <p:cNvSpPr txBox="1">
            <a:spLocks noGrp="1"/>
          </p:cNvSpPr>
          <p:nvPr>
            <p:ph type="title"/>
          </p:nvPr>
        </p:nvSpPr>
        <p:spPr>
          <a:xfrm>
            <a:off x="1056295" y="580736"/>
            <a:ext cx="13226655" cy="2108320"/>
          </a:xfrm>
          <a:prstGeom prst="rect">
            <a:avLst/>
          </a:prstGeom>
        </p:spPr>
        <p:txBody>
          <a:bodyPr/>
          <a:lstStyle/>
          <a:p>
            <a:r>
              <a:t>Titeltext</a:t>
            </a:r>
          </a:p>
        </p:txBody>
      </p:sp>
      <p:sp>
        <p:nvSpPr>
          <p:cNvPr id="48" name="Textebene 1…"/>
          <p:cNvSpPr txBox="1">
            <a:spLocks noGrp="1"/>
          </p:cNvSpPr>
          <p:nvPr>
            <p:ph type="body" sz="quarter" idx="1"/>
          </p:nvPr>
        </p:nvSpPr>
        <p:spPr>
          <a:xfrm>
            <a:off x="1056296" y="2673905"/>
            <a:ext cx="6487530" cy="1310440"/>
          </a:xfrm>
          <a:prstGeom prst="rect">
            <a:avLst/>
          </a:prstGeom>
        </p:spPr>
        <p:txBody>
          <a:bodyPr anchor="b"/>
          <a:lstStyle>
            <a:lvl1pPr marL="0" indent="0">
              <a:buSzTx/>
              <a:buFontTx/>
              <a:buNone/>
              <a:defRPr sz="3800" b="1"/>
            </a:lvl1pPr>
            <a:lvl2pPr marL="0" indent="727176">
              <a:buSzTx/>
              <a:buFontTx/>
              <a:buNone/>
              <a:defRPr sz="3800" b="1"/>
            </a:lvl2pPr>
            <a:lvl3pPr marL="0" indent="1454352">
              <a:buSzTx/>
              <a:buFontTx/>
              <a:buNone/>
              <a:defRPr sz="3800" b="1"/>
            </a:lvl3pPr>
            <a:lvl4pPr marL="0" indent="2181530">
              <a:buSzTx/>
              <a:buFontTx/>
              <a:buNone/>
              <a:defRPr sz="3800" b="1"/>
            </a:lvl4pPr>
            <a:lvl5pPr marL="0" indent="2908705">
              <a:buSzTx/>
              <a:buFontTx/>
              <a:buNone/>
              <a:defRPr sz="3800" b="1"/>
            </a:lvl5pPr>
          </a:lstStyle>
          <a:p>
            <a:r>
              <a:t>Textebene 1</a:t>
            </a:r>
          </a:p>
          <a:p>
            <a:pPr lvl="1"/>
            <a:r>
              <a:t>Textebene 2</a:t>
            </a:r>
          </a:p>
          <a:p>
            <a:pPr lvl="2"/>
            <a:r>
              <a:t>Textebene 3</a:t>
            </a:r>
          </a:p>
          <a:p>
            <a:pPr lvl="3"/>
            <a:r>
              <a:t>Textebene 4</a:t>
            </a:r>
          </a:p>
          <a:p>
            <a:pPr lvl="4"/>
            <a:r>
              <a:t>Textebene 5</a:t>
            </a:r>
          </a:p>
        </p:txBody>
      </p:sp>
      <p:sp>
        <p:nvSpPr>
          <p:cNvPr id="49" name="Text Placeholder 4"/>
          <p:cNvSpPr>
            <a:spLocks noGrp="1"/>
          </p:cNvSpPr>
          <p:nvPr>
            <p:ph type="body" sz="quarter" idx="21"/>
          </p:nvPr>
        </p:nvSpPr>
        <p:spPr>
          <a:xfrm>
            <a:off x="7763471" y="2673905"/>
            <a:ext cx="6519479" cy="1310440"/>
          </a:xfrm>
          <a:prstGeom prst="rect">
            <a:avLst/>
          </a:prstGeom>
        </p:spPr>
        <p:txBody>
          <a:bodyPr anchor="b"/>
          <a:lstStyle/>
          <a:p>
            <a:pPr marL="0" indent="0">
              <a:buSzTx/>
              <a:buFontTx/>
              <a:buNone/>
              <a:defRPr sz="3800" b="1"/>
            </a:pPr>
            <a:endParaRP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Nur Titel">
    <p:spTree>
      <p:nvGrpSpPr>
        <p:cNvPr id="1" name=""/>
        <p:cNvGrpSpPr/>
        <p:nvPr/>
      </p:nvGrpSpPr>
      <p:grpSpPr>
        <a:xfrm>
          <a:off x="0" y="0"/>
          <a:ext cx="0" cy="0"/>
          <a:chOff x="0" y="0"/>
          <a:chExt cx="0" cy="0"/>
        </a:xfrm>
      </p:grpSpPr>
      <p:sp>
        <p:nvSpPr>
          <p:cNvPr id="57" name="Titeltext"/>
          <p:cNvSpPr txBox="1">
            <a:spLocks noGrp="1"/>
          </p:cNvSpPr>
          <p:nvPr>
            <p:ph type="title"/>
          </p:nvPr>
        </p:nvSpPr>
        <p:spPr>
          <a:prstGeom prst="rect">
            <a:avLst/>
          </a:prstGeom>
        </p:spPr>
        <p:txBody>
          <a:bodyPr/>
          <a:lstStyle/>
          <a:p>
            <a:r>
              <a:t>Titeltext</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Leer">
    <p:spTree>
      <p:nvGrpSpPr>
        <p:cNvPr id="1" name=""/>
        <p:cNvGrpSpPr/>
        <p:nvPr/>
      </p:nvGrpSpPr>
      <p:grpSpPr>
        <a:xfrm>
          <a:off x="0" y="0"/>
          <a:ext cx="0" cy="0"/>
          <a:chOff x="0" y="0"/>
          <a:chExt cx="0" cy="0"/>
        </a:xfrm>
      </p:grpSpPr>
      <p:sp>
        <p:nvSpPr>
          <p:cNvPr id="6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Inhalt mit Überschrift">
    <p:spTree>
      <p:nvGrpSpPr>
        <p:cNvPr id="1" name=""/>
        <p:cNvGrpSpPr/>
        <p:nvPr/>
      </p:nvGrpSpPr>
      <p:grpSpPr>
        <a:xfrm>
          <a:off x="0" y="0"/>
          <a:ext cx="0" cy="0"/>
          <a:chOff x="0" y="0"/>
          <a:chExt cx="0" cy="0"/>
        </a:xfrm>
      </p:grpSpPr>
      <p:sp>
        <p:nvSpPr>
          <p:cNvPr id="72" name="Titeltext"/>
          <p:cNvSpPr txBox="1">
            <a:spLocks noGrp="1"/>
          </p:cNvSpPr>
          <p:nvPr>
            <p:ph type="title"/>
          </p:nvPr>
        </p:nvSpPr>
        <p:spPr>
          <a:xfrm>
            <a:off x="1056295" y="727181"/>
            <a:ext cx="4946019" cy="2545134"/>
          </a:xfrm>
          <a:prstGeom prst="rect">
            <a:avLst/>
          </a:prstGeom>
        </p:spPr>
        <p:txBody>
          <a:bodyPr anchor="b"/>
          <a:lstStyle>
            <a:lvl1pPr>
              <a:defRPr sz="5100"/>
            </a:lvl1pPr>
          </a:lstStyle>
          <a:p>
            <a:r>
              <a:t>Titeltext</a:t>
            </a:r>
          </a:p>
        </p:txBody>
      </p:sp>
      <p:sp>
        <p:nvSpPr>
          <p:cNvPr id="73" name="Textebene 1…"/>
          <p:cNvSpPr txBox="1">
            <a:spLocks noGrp="1"/>
          </p:cNvSpPr>
          <p:nvPr>
            <p:ph type="body" sz="half" idx="1"/>
          </p:nvPr>
        </p:nvSpPr>
        <p:spPr>
          <a:xfrm>
            <a:off x="6519478" y="1570511"/>
            <a:ext cx="7763472" cy="7751547"/>
          </a:xfrm>
          <a:prstGeom prst="rect">
            <a:avLst/>
          </a:prstGeom>
        </p:spPr>
        <p:txBody>
          <a:bodyPr/>
          <a:lstStyle>
            <a:lvl1pPr>
              <a:defRPr sz="5100"/>
            </a:lvl1pPr>
            <a:lvl2pPr marL="1148608" indent="-421431">
              <a:defRPr sz="5100"/>
            </a:lvl2pPr>
            <a:lvl3pPr marL="1942327" indent="-487973">
              <a:defRPr sz="5100"/>
            </a:lvl3pPr>
            <a:lvl4pPr marL="2760998" indent="-579468">
              <a:defRPr sz="5100"/>
            </a:lvl4pPr>
            <a:lvl5pPr marL="3488175" indent="-579468">
              <a:defRPr sz="5100"/>
            </a:lvl5pPr>
          </a:lstStyle>
          <a:p>
            <a:r>
              <a:t>Textebene 1</a:t>
            </a:r>
          </a:p>
          <a:p>
            <a:pPr lvl="1"/>
            <a:r>
              <a:t>Textebene 2</a:t>
            </a:r>
          </a:p>
          <a:p>
            <a:pPr lvl="2"/>
            <a:r>
              <a:t>Textebene 3</a:t>
            </a:r>
          </a:p>
          <a:p>
            <a:pPr lvl="3"/>
            <a:r>
              <a:t>Textebene 4</a:t>
            </a:r>
          </a:p>
          <a:p>
            <a:pPr lvl="4"/>
            <a:r>
              <a:t>Textebene 5</a:t>
            </a:r>
          </a:p>
        </p:txBody>
      </p:sp>
      <p:sp>
        <p:nvSpPr>
          <p:cNvPr id="74" name="Text Placeholder 3"/>
          <p:cNvSpPr>
            <a:spLocks noGrp="1"/>
          </p:cNvSpPr>
          <p:nvPr>
            <p:ph type="body" sz="quarter" idx="21"/>
          </p:nvPr>
        </p:nvSpPr>
        <p:spPr>
          <a:xfrm>
            <a:off x="1056295" y="3272313"/>
            <a:ext cx="4946019" cy="6062367"/>
          </a:xfrm>
          <a:prstGeom prst="rect">
            <a:avLst/>
          </a:prstGeom>
        </p:spPr>
        <p:txBody>
          <a:bodyPr/>
          <a:lstStyle/>
          <a:p>
            <a:pPr marL="0" indent="0">
              <a:buSzTx/>
              <a:buFontTx/>
              <a:buNone/>
              <a:defRPr sz="2500"/>
            </a:pPr>
            <a:endParaRPr/>
          </a:p>
        </p:txBody>
      </p:sp>
      <p:sp>
        <p:nvSpPr>
          <p:cNvPr id="7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Bild mit Überschrift">
    <p:spTree>
      <p:nvGrpSpPr>
        <p:cNvPr id="1" name=""/>
        <p:cNvGrpSpPr/>
        <p:nvPr/>
      </p:nvGrpSpPr>
      <p:grpSpPr>
        <a:xfrm>
          <a:off x="0" y="0"/>
          <a:ext cx="0" cy="0"/>
          <a:chOff x="0" y="0"/>
          <a:chExt cx="0" cy="0"/>
        </a:xfrm>
      </p:grpSpPr>
      <p:sp>
        <p:nvSpPr>
          <p:cNvPr id="82" name="Titeltext"/>
          <p:cNvSpPr txBox="1">
            <a:spLocks noGrp="1"/>
          </p:cNvSpPr>
          <p:nvPr>
            <p:ph type="title"/>
          </p:nvPr>
        </p:nvSpPr>
        <p:spPr>
          <a:xfrm>
            <a:off x="1056295" y="727181"/>
            <a:ext cx="4946019" cy="2545134"/>
          </a:xfrm>
          <a:prstGeom prst="rect">
            <a:avLst/>
          </a:prstGeom>
        </p:spPr>
        <p:txBody>
          <a:bodyPr anchor="b"/>
          <a:lstStyle>
            <a:lvl1pPr>
              <a:defRPr sz="5100"/>
            </a:lvl1pPr>
          </a:lstStyle>
          <a:p>
            <a:r>
              <a:t>Titeltext</a:t>
            </a:r>
          </a:p>
        </p:txBody>
      </p:sp>
      <p:sp>
        <p:nvSpPr>
          <p:cNvPr id="83" name="Picture Placeholder 2"/>
          <p:cNvSpPr>
            <a:spLocks noGrp="1"/>
          </p:cNvSpPr>
          <p:nvPr>
            <p:ph type="pic" sz="half" idx="21"/>
          </p:nvPr>
        </p:nvSpPr>
        <p:spPr>
          <a:xfrm>
            <a:off x="6519478" y="1570511"/>
            <a:ext cx="7763472" cy="7751547"/>
          </a:xfrm>
          <a:prstGeom prst="rect">
            <a:avLst/>
          </a:prstGeom>
        </p:spPr>
        <p:txBody>
          <a:bodyPr lIns="91439" rIns="91439">
            <a:noAutofit/>
          </a:bodyPr>
          <a:lstStyle/>
          <a:p>
            <a:endParaRPr/>
          </a:p>
        </p:txBody>
      </p:sp>
      <p:sp>
        <p:nvSpPr>
          <p:cNvPr id="84" name="Textebene 1…"/>
          <p:cNvSpPr txBox="1">
            <a:spLocks noGrp="1"/>
          </p:cNvSpPr>
          <p:nvPr>
            <p:ph type="body" sz="quarter" idx="1"/>
          </p:nvPr>
        </p:nvSpPr>
        <p:spPr>
          <a:xfrm>
            <a:off x="1056295" y="3272313"/>
            <a:ext cx="4946019" cy="6062367"/>
          </a:xfrm>
          <a:prstGeom prst="rect">
            <a:avLst/>
          </a:prstGeom>
        </p:spPr>
        <p:txBody>
          <a:bodyPr/>
          <a:lstStyle>
            <a:lvl1pPr marL="0" indent="0">
              <a:buSzTx/>
              <a:buFontTx/>
              <a:buNone/>
              <a:defRPr sz="2500"/>
            </a:lvl1pPr>
            <a:lvl2pPr marL="0" indent="727176">
              <a:buSzTx/>
              <a:buFontTx/>
              <a:buNone/>
              <a:defRPr sz="2500"/>
            </a:lvl2pPr>
            <a:lvl3pPr marL="0" indent="1454352">
              <a:buSzTx/>
              <a:buFontTx/>
              <a:buNone/>
              <a:defRPr sz="2500"/>
            </a:lvl3pPr>
            <a:lvl4pPr marL="0" indent="2181530">
              <a:buSzTx/>
              <a:buFontTx/>
              <a:buNone/>
              <a:defRPr sz="2500"/>
            </a:lvl4pPr>
            <a:lvl5pPr marL="0" indent="2908705">
              <a:buSzTx/>
              <a:buFontTx/>
              <a:buNone/>
              <a:defRPr sz="2500"/>
            </a:lvl5pPr>
          </a:lstStyle>
          <a:p>
            <a:r>
              <a:t>Textebene 1</a:t>
            </a:r>
          </a:p>
          <a:p>
            <a:pPr lvl="1"/>
            <a:r>
              <a:t>Textebene 2</a:t>
            </a:r>
          </a:p>
          <a:p>
            <a:pPr lvl="2"/>
            <a:r>
              <a:t>Textebene 3</a:t>
            </a:r>
          </a:p>
          <a:p>
            <a:pPr lvl="3"/>
            <a:r>
              <a:t>Textebene 4</a:t>
            </a:r>
          </a:p>
          <a:p>
            <a:pPr lvl="4"/>
            <a:r>
              <a:t>Textebene 5</a:t>
            </a:r>
          </a:p>
        </p:txBody>
      </p:sp>
      <p:sp>
        <p:nvSpPr>
          <p:cNvPr id="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054299" y="580736"/>
            <a:ext cx="13226654" cy="21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Titeltext</a:t>
            </a:r>
          </a:p>
        </p:txBody>
      </p:sp>
      <p:sp>
        <p:nvSpPr>
          <p:cNvPr id="3" name="Textebene 1…"/>
          <p:cNvSpPr txBox="1">
            <a:spLocks noGrp="1"/>
          </p:cNvSpPr>
          <p:nvPr>
            <p:ph type="body" idx="1"/>
          </p:nvPr>
        </p:nvSpPr>
        <p:spPr>
          <a:xfrm>
            <a:off x="1054299" y="2903672"/>
            <a:ext cx="13226654" cy="69208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Textebene 1</a:t>
            </a:r>
          </a:p>
          <a:p>
            <a:pPr lvl="1"/>
            <a:r>
              <a:t>Textebene 2</a:t>
            </a:r>
          </a:p>
          <a:p>
            <a:pPr lvl="2"/>
            <a:r>
              <a:t>Textebene 3</a:t>
            </a:r>
          </a:p>
          <a:p>
            <a:pPr lvl="3"/>
            <a:r>
              <a:t>Textebene 4</a:t>
            </a:r>
          </a:p>
          <a:p>
            <a:pPr lvl="4"/>
            <a:r>
              <a:t>Textebene 5</a:t>
            </a:r>
          </a:p>
        </p:txBody>
      </p:sp>
      <p:sp>
        <p:nvSpPr>
          <p:cNvPr id="4" name="Foliennummer"/>
          <p:cNvSpPr txBox="1">
            <a:spLocks noGrp="1"/>
          </p:cNvSpPr>
          <p:nvPr>
            <p:ph type="sldNum" sz="quarter" idx="2"/>
          </p:nvPr>
        </p:nvSpPr>
        <p:spPr>
          <a:xfrm>
            <a:off x="13932212" y="10235061"/>
            <a:ext cx="348740" cy="330285"/>
          </a:xfrm>
          <a:prstGeom prst="rect">
            <a:avLst/>
          </a:prstGeom>
          <a:ln w="12700">
            <a:miter lim="400000"/>
          </a:ln>
        </p:spPr>
        <p:txBody>
          <a:bodyPr wrap="none" lIns="45719" rIns="45719" anchor="ctr">
            <a:spAutoFit/>
          </a:bodyPr>
          <a:lstStyle>
            <a:lvl1pPr algn="r">
              <a:defRPr sz="1900">
                <a:solidFill>
                  <a:srgbClr val="888888"/>
                </a:solidFill>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med"/>
  <p:txStyles>
    <p:titleStyle>
      <a:lvl1pPr marL="0" marR="0" indent="0" algn="l" defTabSz="1454352" rtl="0" latinLnBrk="0">
        <a:lnSpc>
          <a:spcPct val="90000"/>
        </a:lnSpc>
        <a:spcBef>
          <a:spcPts val="0"/>
        </a:spcBef>
        <a:spcAft>
          <a:spcPts val="0"/>
        </a:spcAft>
        <a:buClrTx/>
        <a:buSzTx/>
        <a:buFontTx/>
        <a:buNone/>
        <a:tabLst/>
        <a:defRPr sz="7000" b="0" i="0" u="none" strike="noStrike" cap="none" spc="0" baseline="0">
          <a:solidFill>
            <a:srgbClr val="000000"/>
          </a:solidFill>
          <a:uFillTx/>
          <a:latin typeface="Calibri Light"/>
          <a:ea typeface="Calibri Light"/>
          <a:cs typeface="Calibri Light"/>
          <a:sym typeface="Calibri Light"/>
        </a:defRPr>
      </a:lvl1pPr>
      <a:lvl2pPr marL="0" marR="0" indent="0" algn="l" defTabSz="1454352" rtl="0" latinLnBrk="0">
        <a:lnSpc>
          <a:spcPct val="90000"/>
        </a:lnSpc>
        <a:spcBef>
          <a:spcPts val="0"/>
        </a:spcBef>
        <a:spcAft>
          <a:spcPts val="0"/>
        </a:spcAft>
        <a:buClrTx/>
        <a:buSzTx/>
        <a:buFontTx/>
        <a:buNone/>
        <a:tabLst/>
        <a:defRPr sz="7000" b="0" i="0" u="none" strike="noStrike" cap="none" spc="0" baseline="0">
          <a:solidFill>
            <a:srgbClr val="000000"/>
          </a:solidFill>
          <a:uFillTx/>
          <a:latin typeface="Calibri Light"/>
          <a:ea typeface="Calibri Light"/>
          <a:cs typeface="Calibri Light"/>
          <a:sym typeface="Calibri Light"/>
        </a:defRPr>
      </a:lvl2pPr>
      <a:lvl3pPr marL="0" marR="0" indent="0" algn="l" defTabSz="1454352" rtl="0" latinLnBrk="0">
        <a:lnSpc>
          <a:spcPct val="90000"/>
        </a:lnSpc>
        <a:spcBef>
          <a:spcPts val="0"/>
        </a:spcBef>
        <a:spcAft>
          <a:spcPts val="0"/>
        </a:spcAft>
        <a:buClrTx/>
        <a:buSzTx/>
        <a:buFontTx/>
        <a:buNone/>
        <a:tabLst/>
        <a:defRPr sz="7000" b="0" i="0" u="none" strike="noStrike" cap="none" spc="0" baseline="0">
          <a:solidFill>
            <a:srgbClr val="000000"/>
          </a:solidFill>
          <a:uFillTx/>
          <a:latin typeface="Calibri Light"/>
          <a:ea typeface="Calibri Light"/>
          <a:cs typeface="Calibri Light"/>
          <a:sym typeface="Calibri Light"/>
        </a:defRPr>
      </a:lvl3pPr>
      <a:lvl4pPr marL="0" marR="0" indent="0" algn="l" defTabSz="1454352" rtl="0" latinLnBrk="0">
        <a:lnSpc>
          <a:spcPct val="90000"/>
        </a:lnSpc>
        <a:spcBef>
          <a:spcPts val="0"/>
        </a:spcBef>
        <a:spcAft>
          <a:spcPts val="0"/>
        </a:spcAft>
        <a:buClrTx/>
        <a:buSzTx/>
        <a:buFontTx/>
        <a:buNone/>
        <a:tabLst/>
        <a:defRPr sz="7000" b="0" i="0" u="none" strike="noStrike" cap="none" spc="0" baseline="0">
          <a:solidFill>
            <a:srgbClr val="000000"/>
          </a:solidFill>
          <a:uFillTx/>
          <a:latin typeface="Calibri Light"/>
          <a:ea typeface="Calibri Light"/>
          <a:cs typeface="Calibri Light"/>
          <a:sym typeface="Calibri Light"/>
        </a:defRPr>
      </a:lvl4pPr>
      <a:lvl5pPr marL="0" marR="0" indent="0" algn="l" defTabSz="1454352" rtl="0" latinLnBrk="0">
        <a:lnSpc>
          <a:spcPct val="90000"/>
        </a:lnSpc>
        <a:spcBef>
          <a:spcPts val="0"/>
        </a:spcBef>
        <a:spcAft>
          <a:spcPts val="0"/>
        </a:spcAft>
        <a:buClrTx/>
        <a:buSzTx/>
        <a:buFontTx/>
        <a:buNone/>
        <a:tabLst/>
        <a:defRPr sz="7000" b="0" i="0" u="none" strike="noStrike" cap="none" spc="0" baseline="0">
          <a:solidFill>
            <a:srgbClr val="000000"/>
          </a:solidFill>
          <a:uFillTx/>
          <a:latin typeface="Calibri Light"/>
          <a:ea typeface="Calibri Light"/>
          <a:cs typeface="Calibri Light"/>
          <a:sym typeface="Calibri Light"/>
        </a:defRPr>
      </a:lvl5pPr>
      <a:lvl6pPr marL="0" marR="0" indent="0" algn="l" defTabSz="1454352" rtl="0" latinLnBrk="0">
        <a:lnSpc>
          <a:spcPct val="90000"/>
        </a:lnSpc>
        <a:spcBef>
          <a:spcPts val="0"/>
        </a:spcBef>
        <a:spcAft>
          <a:spcPts val="0"/>
        </a:spcAft>
        <a:buClrTx/>
        <a:buSzTx/>
        <a:buFontTx/>
        <a:buNone/>
        <a:tabLst/>
        <a:defRPr sz="7000" b="0" i="0" u="none" strike="noStrike" cap="none" spc="0" baseline="0">
          <a:solidFill>
            <a:srgbClr val="000000"/>
          </a:solidFill>
          <a:uFillTx/>
          <a:latin typeface="Calibri Light"/>
          <a:ea typeface="Calibri Light"/>
          <a:cs typeface="Calibri Light"/>
          <a:sym typeface="Calibri Light"/>
        </a:defRPr>
      </a:lvl6pPr>
      <a:lvl7pPr marL="0" marR="0" indent="0" algn="l" defTabSz="1454352" rtl="0" latinLnBrk="0">
        <a:lnSpc>
          <a:spcPct val="90000"/>
        </a:lnSpc>
        <a:spcBef>
          <a:spcPts val="0"/>
        </a:spcBef>
        <a:spcAft>
          <a:spcPts val="0"/>
        </a:spcAft>
        <a:buClrTx/>
        <a:buSzTx/>
        <a:buFontTx/>
        <a:buNone/>
        <a:tabLst/>
        <a:defRPr sz="7000" b="0" i="0" u="none" strike="noStrike" cap="none" spc="0" baseline="0">
          <a:solidFill>
            <a:srgbClr val="000000"/>
          </a:solidFill>
          <a:uFillTx/>
          <a:latin typeface="Calibri Light"/>
          <a:ea typeface="Calibri Light"/>
          <a:cs typeface="Calibri Light"/>
          <a:sym typeface="Calibri Light"/>
        </a:defRPr>
      </a:lvl7pPr>
      <a:lvl8pPr marL="0" marR="0" indent="0" algn="l" defTabSz="1454352" rtl="0" latinLnBrk="0">
        <a:lnSpc>
          <a:spcPct val="90000"/>
        </a:lnSpc>
        <a:spcBef>
          <a:spcPts val="0"/>
        </a:spcBef>
        <a:spcAft>
          <a:spcPts val="0"/>
        </a:spcAft>
        <a:buClrTx/>
        <a:buSzTx/>
        <a:buFontTx/>
        <a:buNone/>
        <a:tabLst/>
        <a:defRPr sz="7000" b="0" i="0" u="none" strike="noStrike" cap="none" spc="0" baseline="0">
          <a:solidFill>
            <a:srgbClr val="000000"/>
          </a:solidFill>
          <a:uFillTx/>
          <a:latin typeface="Calibri Light"/>
          <a:ea typeface="Calibri Light"/>
          <a:cs typeface="Calibri Light"/>
          <a:sym typeface="Calibri Light"/>
        </a:defRPr>
      </a:lvl8pPr>
      <a:lvl9pPr marL="0" marR="0" indent="0" algn="l" defTabSz="1454352" rtl="0" latinLnBrk="0">
        <a:lnSpc>
          <a:spcPct val="90000"/>
        </a:lnSpc>
        <a:spcBef>
          <a:spcPts val="0"/>
        </a:spcBef>
        <a:spcAft>
          <a:spcPts val="0"/>
        </a:spcAft>
        <a:buClrTx/>
        <a:buSzTx/>
        <a:buFontTx/>
        <a:buNone/>
        <a:tabLst/>
        <a:defRPr sz="7000" b="0" i="0" u="none" strike="noStrike" cap="none" spc="0" baseline="0">
          <a:solidFill>
            <a:srgbClr val="000000"/>
          </a:solidFill>
          <a:uFillTx/>
          <a:latin typeface="Calibri Light"/>
          <a:ea typeface="Calibri Light"/>
          <a:cs typeface="Calibri Light"/>
          <a:sym typeface="Calibri Light"/>
        </a:defRPr>
      </a:lvl9pPr>
    </p:titleStyle>
    <p:bodyStyle>
      <a:lvl1pPr marL="363588" marR="0" indent="-363588" algn="l" defTabSz="1454352" rtl="0" latinLnBrk="0">
        <a:lnSpc>
          <a:spcPct val="90000"/>
        </a:lnSpc>
        <a:spcBef>
          <a:spcPts val="1500"/>
        </a:spcBef>
        <a:spcAft>
          <a:spcPts val="0"/>
        </a:spcAft>
        <a:buClrTx/>
        <a:buSzPct val="100000"/>
        <a:buFont typeface="Arial"/>
        <a:buChar char="•"/>
        <a:tabLst/>
        <a:defRPr sz="4400" b="0" i="0" u="none" strike="noStrike" cap="none" spc="0" baseline="0">
          <a:solidFill>
            <a:srgbClr val="000000"/>
          </a:solidFill>
          <a:uFillTx/>
          <a:latin typeface="+mn-lt"/>
          <a:ea typeface="+mn-ea"/>
          <a:cs typeface="+mn-cs"/>
          <a:sym typeface="Calibri"/>
        </a:defRPr>
      </a:lvl1pPr>
      <a:lvl2pPr marL="1148173" marR="0" indent="-420996" algn="l" defTabSz="1454352" rtl="0" latinLnBrk="0">
        <a:lnSpc>
          <a:spcPct val="90000"/>
        </a:lnSpc>
        <a:spcBef>
          <a:spcPts val="1500"/>
        </a:spcBef>
        <a:spcAft>
          <a:spcPts val="0"/>
        </a:spcAft>
        <a:buClrTx/>
        <a:buSzPct val="100000"/>
        <a:buFont typeface="Arial"/>
        <a:buChar char="•"/>
        <a:tabLst/>
        <a:defRPr sz="4400" b="0" i="0" u="none" strike="noStrike" cap="none" spc="0" baseline="0">
          <a:solidFill>
            <a:srgbClr val="000000"/>
          </a:solidFill>
          <a:uFillTx/>
          <a:latin typeface="+mn-lt"/>
          <a:ea typeface="+mn-ea"/>
          <a:cs typeface="+mn-cs"/>
          <a:sym typeface="Calibri"/>
        </a:defRPr>
      </a:lvl2pPr>
      <a:lvl3pPr marL="1954287" marR="0" indent="-499933" algn="l" defTabSz="1454352" rtl="0" latinLnBrk="0">
        <a:lnSpc>
          <a:spcPct val="90000"/>
        </a:lnSpc>
        <a:spcBef>
          <a:spcPts val="1500"/>
        </a:spcBef>
        <a:spcAft>
          <a:spcPts val="0"/>
        </a:spcAft>
        <a:buClrTx/>
        <a:buSzPct val="100000"/>
        <a:buFont typeface="Arial"/>
        <a:buChar char="•"/>
        <a:tabLst/>
        <a:defRPr sz="4400" b="0" i="0" u="none" strike="noStrike" cap="none" spc="0" baseline="0">
          <a:solidFill>
            <a:srgbClr val="000000"/>
          </a:solidFill>
          <a:uFillTx/>
          <a:latin typeface="+mn-lt"/>
          <a:ea typeface="+mn-ea"/>
          <a:cs typeface="+mn-cs"/>
          <a:sym typeface="Calibri"/>
        </a:defRPr>
      </a:lvl3pPr>
      <a:lvl4pPr marL="2752882" marR="0" indent="-571352" algn="l" defTabSz="1454352" rtl="0" latinLnBrk="0">
        <a:lnSpc>
          <a:spcPct val="90000"/>
        </a:lnSpc>
        <a:spcBef>
          <a:spcPts val="1500"/>
        </a:spcBef>
        <a:spcAft>
          <a:spcPts val="0"/>
        </a:spcAft>
        <a:buClrTx/>
        <a:buSzPct val="100000"/>
        <a:buFont typeface="Arial"/>
        <a:buChar char="•"/>
        <a:tabLst/>
        <a:defRPr sz="4400" b="0" i="0" u="none" strike="noStrike" cap="none" spc="0" baseline="0">
          <a:solidFill>
            <a:srgbClr val="000000"/>
          </a:solidFill>
          <a:uFillTx/>
          <a:latin typeface="+mn-lt"/>
          <a:ea typeface="+mn-ea"/>
          <a:cs typeface="+mn-cs"/>
          <a:sym typeface="Calibri"/>
        </a:defRPr>
      </a:lvl4pPr>
      <a:lvl5pPr marL="3480059" marR="0" indent="-571352" algn="l" defTabSz="1454352" rtl="0" latinLnBrk="0">
        <a:lnSpc>
          <a:spcPct val="90000"/>
        </a:lnSpc>
        <a:spcBef>
          <a:spcPts val="1500"/>
        </a:spcBef>
        <a:spcAft>
          <a:spcPts val="0"/>
        </a:spcAft>
        <a:buClrTx/>
        <a:buSzPct val="100000"/>
        <a:buFont typeface="Arial"/>
        <a:buChar char="•"/>
        <a:tabLst/>
        <a:defRPr sz="4400" b="0" i="0" u="none" strike="noStrike" cap="none" spc="0" baseline="0">
          <a:solidFill>
            <a:srgbClr val="000000"/>
          </a:solidFill>
          <a:uFillTx/>
          <a:latin typeface="+mn-lt"/>
          <a:ea typeface="+mn-ea"/>
          <a:cs typeface="+mn-cs"/>
          <a:sym typeface="Calibri"/>
        </a:defRPr>
      </a:lvl5pPr>
      <a:lvl6pPr marL="4207235" marR="0" indent="-571352" algn="l" defTabSz="1454352" rtl="0" latinLnBrk="0">
        <a:lnSpc>
          <a:spcPct val="90000"/>
        </a:lnSpc>
        <a:spcBef>
          <a:spcPts val="1500"/>
        </a:spcBef>
        <a:spcAft>
          <a:spcPts val="0"/>
        </a:spcAft>
        <a:buClrTx/>
        <a:buSzPct val="100000"/>
        <a:buFont typeface="Arial"/>
        <a:buChar char="•"/>
        <a:tabLst/>
        <a:defRPr sz="4400" b="0" i="0" u="none" strike="noStrike" cap="none" spc="0" baseline="0">
          <a:solidFill>
            <a:srgbClr val="000000"/>
          </a:solidFill>
          <a:uFillTx/>
          <a:latin typeface="+mn-lt"/>
          <a:ea typeface="+mn-ea"/>
          <a:cs typeface="+mn-cs"/>
          <a:sym typeface="Calibri"/>
        </a:defRPr>
      </a:lvl6pPr>
      <a:lvl7pPr marL="4934412" marR="0" indent="-571352" algn="l" defTabSz="1454352" rtl="0" latinLnBrk="0">
        <a:lnSpc>
          <a:spcPct val="90000"/>
        </a:lnSpc>
        <a:spcBef>
          <a:spcPts val="1500"/>
        </a:spcBef>
        <a:spcAft>
          <a:spcPts val="0"/>
        </a:spcAft>
        <a:buClrTx/>
        <a:buSzPct val="100000"/>
        <a:buFont typeface="Arial"/>
        <a:buChar char="•"/>
        <a:tabLst/>
        <a:defRPr sz="4400" b="0" i="0" u="none" strike="noStrike" cap="none" spc="0" baseline="0">
          <a:solidFill>
            <a:srgbClr val="000000"/>
          </a:solidFill>
          <a:uFillTx/>
          <a:latin typeface="+mn-lt"/>
          <a:ea typeface="+mn-ea"/>
          <a:cs typeface="+mn-cs"/>
          <a:sym typeface="Calibri"/>
        </a:defRPr>
      </a:lvl7pPr>
      <a:lvl8pPr marL="5661589" marR="0" indent="-571352" algn="l" defTabSz="1454352" rtl="0" latinLnBrk="0">
        <a:lnSpc>
          <a:spcPct val="90000"/>
        </a:lnSpc>
        <a:spcBef>
          <a:spcPts val="1500"/>
        </a:spcBef>
        <a:spcAft>
          <a:spcPts val="0"/>
        </a:spcAft>
        <a:buClrTx/>
        <a:buSzPct val="100000"/>
        <a:buFont typeface="Arial"/>
        <a:buChar char="•"/>
        <a:tabLst/>
        <a:defRPr sz="4400" b="0" i="0" u="none" strike="noStrike" cap="none" spc="0" baseline="0">
          <a:solidFill>
            <a:srgbClr val="000000"/>
          </a:solidFill>
          <a:uFillTx/>
          <a:latin typeface="+mn-lt"/>
          <a:ea typeface="+mn-ea"/>
          <a:cs typeface="+mn-cs"/>
          <a:sym typeface="Calibri"/>
        </a:defRPr>
      </a:lvl8pPr>
      <a:lvl9pPr marL="6388765" marR="0" indent="-571352" algn="l" defTabSz="1454352" rtl="0" latinLnBrk="0">
        <a:lnSpc>
          <a:spcPct val="90000"/>
        </a:lnSpc>
        <a:spcBef>
          <a:spcPts val="1500"/>
        </a:spcBef>
        <a:spcAft>
          <a:spcPts val="0"/>
        </a:spcAft>
        <a:buClrTx/>
        <a:buSzPct val="100000"/>
        <a:buFont typeface="Arial"/>
        <a:buChar char="•"/>
        <a:tabLst/>
        <a:defRPr sz="4400" b="0" i="0" u="none" strike="noStrike" cap="none" spc="0" baseline="0">
          <a:solidFill>
            <a:srgbClr val="000000"/>
          </a:solidFill>
          <a:uFillTx/>
          <a:latin typeface="+mn-lt"/>
          <a:ea typeface="+mn-ea"/>
          <a:cs typeface="+mn-cs"/>
          <a:sym typeface="Calibri"/>
        </a:defRPr>
      </a:lvl9pPr>
    </p:bodyStyle>
    <p:otherStyle>
      <a:lvl1pPr marL="0" marR="0" indent="0" algn="r" defTabSz="457200" rtl="0" latinLnBrk="0">
        <a:lnSpc>
          <a:spcPct val="100000"/>
        </a:lnSpc>
        <a:spcBef>
          <a:spcPts val="0"/>
        </a:spcBef>
        <a:spcAft>
          <a:spcPts val="0"/>
        </a:spcAft>
        <a:buClrTx/>
        <a:buSzTx/>
        <a:buFontTx/>
        <a:buNone/>
        <a:tabLst/>
        <a:defRPr sz="1900" b="0" i="0" u="none" strike="noStrike" cap="none" spc="0" baseline="0">
          <a:solidFill>
            <a:schemeClr val="tx1"/>
          </a:solidFill>
          <a:uFillTx/>
          <a:latin typeface="+mn-lt"/>
          <a:ea typeface="+mn-ea"/>
          <a:cs typeface="+mn-cs"/>
          <a:sym typeface="Calibri"/>
        </a:defRPr>
      </a:lvl1pPr>
      <a:lvl2pPr marL="0" marR="0" indent="457200" algn="r" defTabSz="457200" rtl="0" latinLnBrk="0">
        <a:lnSpc>
          <a:spcPct val="100000"/>
        </a:lnSpc>
        <a:spcBef>
          <a:spcPts val="0"/>
        </a:spcBef>
        <a:spcAft>
          <a:spcPts val="0"/>
        </a:spcAft>
        <a:buClrTx/>
        <a:buSzTx/>
        <a:buFontTx/>
        <a:buNone/>
        <a:tabLst/>
        <a:defRPr sz="1900" b="0" i="0" u="none" strike="noStrike" cap="none" spc="0" baseline="0">
          <a:solidFill>
            <a:schemeClr val="tx1"/>
          </a:solidFill>
          <a:uFillTx/>
          <a:latin typeface="+mn-lt"/>
          <a:ea typeface="+mn-ea"/>
          <a:cs typeface="+mn-cs"/>
          <a:sym typeface="Calibri"/>
        </a:defRPr>
      </a:lvl2pPr>
      <a:lvl3pPr marL="0" marR="0" indent="914400" algn="r" defTabSz="457200" rtl="0" latinLnBrk="0">
        <a:lnSpc>
          <a:spcPct val="100000"/>
        </a:lnSpc>
        <a:spcBef>
          <a:spcPts val="0"/>
        </a:spcBef>
        <a:spcAft>
          <a:spcPts val="0"/>
        </a:spcAft>
        <a:buClrTx/>
        <a:buSzTx/>
        <a:buFontTx/>
        <a:buNone/>
        <a:tabLst/>
        <a:defRPr sz="1900" b="0" i="0" u="none" strike="noStrike" cap="none" spc="0" baseline="0">
          <a:solidFill>
            <a:schemeClr val="tx1"/>
          </a:solidFill>
          <a:uFillTx/>
          <a:latin typeface="+mn-lt"/>
          <a:ea typeface="+mn-ea"/>
          <a:cs typeface="+mn-cs"/>
          <a:sym typeface="Calibri"/>
        </a:defRPr>
      </a:lvl3pPr>
      <a:lvl4pPr marL="0" marR="0" indent="1371600" algn="r" defTabSz="457200" rtl="0" latinLnBrk="0">
        <a:lnSpc>
          <a:spcPct val="100000"/>
        </a:lnSpc>
        <a:spcBef>
          <a:spcPts val="0"/>
        </a:spcBef>
        <a:spcAft>
          <a:spcPts val="0"/>
        </a:spcAft>
        <a:buClrTx/>
        <a:buSzTx/>
        <a:buFontTx/>
        <a:buNone/>
        <a:tabLst/>
        <a:defRPr sz="1900" b="0" i="0" u="none" strike="noStrike" cap="none" spc="0" baseline="0">
          <a:solidFill>
            <a:schemeClr val="tx1"/>
          </a:solidFill>
          <a:uFillTx/>
          <a:latin typeface="+mn-lt"/>
          <a:ea typeface="+mn-ea"/>
          <a:cs typeface="+mn-cs"/>
          <a:sym typeface="Calibri"/>
        </a:defRPr>
      </a:lvl4pPr>
      <a:lvl5pPr marL="0" marR="0" indent="1828800" algn="r" defTabSz="457200" rtl="0" latinLnBrk="0">
        <a:lnSpc>
          <a:spcPct val="100000"/>
        </a:lnSpc>
        <a:spcBef>
          <a:spcPts val="0"/>
        </a:spcBef>
        <a:spcAft>
          <a:spcPts val="0"/>
        </a:spcAft>
        <a:buClrTx/>
        <a:buSzTx/>
        <a:buFontTx/>
        <a:buNone/>
        <a:tabLst/>
        <a:defRPr sz="1900" b="0" i="0" u="none" strike="noStrike" cap="none" spc="0" baseline="0">
          <a:solidFill>
            <a:schemeClr val="tx1"/>
          </a:solidFill>
          <a:uFillTx/>
          <a:latin typeface="+mn-lt"/>
          <a:ea typeface="+mn-ea"/>
          <a:cs typeface="+mn-cs"/>
          <a:sym typeface="Calibri"/>
        </a:defRPr>
      </a:lvl5pPr>
      <a:lvl6pPr marL="0" marR="0" indent="2286000" algn="r" defTabSz="457200" rtl="0" latinLnBrk="0">
        <a:lnSpc>
          <a:spcPct val="100000"/>
        </a:lnSpc>
        <a:spcBef>
          <a:spcPts val="0"/>
        </a:spcBef>
        <a:spcAft>
          <a:spcPts val="0"/>
        </a:spcAft>
        <a:buClrTx/>
        <a:buSzTx/>
        <a:buFontTx/>
        <a:buNone/>
        <a:tabLst/>
        <a:defRPr sz="1900" b="0" i="0" u="none" strike="noStrike" cap="none" spc="0" baseline="0">
          <a:solidFill>
            <a:schemeClr val="tx1"/>
          </a:solidFill>
          <a:uFillTx/>
          <a:latin typeface="+mn-lt"/>
          <a:ea typeface="+mn-ea"/>
          <a:cs typeface="+mn-cs"/>
          <a:sym typeface="Calibri"/>
        </a:defRPr>
      </a:lvl6pPr>
      <a:lvl7pPr marL="0" marR="0" indent="2743200" algn="r" defTabSz="457200" rtl="0" latinLnBrk="0">
        <a:lnSpc>
          <a:spcPct val="100000"/>
        </a:lnSpc>
        <a:spcBef>
          <a:spcPts val="0"/>
        </a:spcBef>
        <a:spcAft>
          <a:spcPts val="0"/>
        </a:spcAft>
        <a:buClrTx/>
        <a:buSzTx/>
        <a:buFontTx/>
        <a:buNone/>
        <a:tabLst/>
        <a:defRPr sz="1900" b="0" i="0" u="none" strike="noStrike" cap="none" spc="0" baseline="0">
          <a:solidFill>
            <a:schemeClr val="tx1"/>
          </a:solidFill>
          <a:uFillTx/>
          <a:latin typeface="+mn-lt"/>
          <a:ea typeface="+mn-ea"/>
          <a:cs typeface="+mn-cs"/>
          <a:sym typeface="Calibri"/>
        </a:defRPr>
      </a:lvl7pPr>
      <a:lvl8pPr marL="0" marR="0" indent="3200400" algn="r" defTabSz="457200" rtl="0" latinLnBrk="0">
        <a:lnSpc>
          <a:spcPct val="100000"/>
        </a:lnSpc>
        <a:spcBef>
          <a:spcPts val="0"/>
        </a:spcBef>
        <a:spcAft>
          <a:spcPts val="0"/>
        </a:spcAft>
        <a:buClrTx/>
        <a:buSzTx/>
        <a:buFontTx/>
        <a:buNone/>
        <a:tabLst/>
        <a:defRPr sz="1900" b="0" i="0" u="none" strike="noStrike" cap="none" spc="0" baseline="0">
          <a:solidFill>
            <a:schemeClr val="tx1"/>
          </a:solidFill>
          <a:uFillTx/>
          <a:latin typeface="+mn-lt"/>
          <a:ea typeface="+mn-ea"/>
          <a:cs typeface="+mn-cs"/>
          <a:sym typeface="Calibri"/>
        </a:defRPr>
      </a:lvl8pPr>
      <a:lvl9pPr marL="0" marR="0" indent="3657600" algn="r" defTabSz="457200" rtl="0" latinLnBrk="0">
        <a:lnSpc>
          <a:spcPct val="100000"/>
        </a:lnSpc>
        <a:spcBef>
          <a:spcPts val="0"/>
        </a:spcBef>
        <a:spcAft>
          <a:spcPts val="0"/>
        </a:spcAft>
        <a:buClrTx/>
        <a:buSzTx/>
        <a:buFontTx/>
        <a:buNone/>
        <a:tabLst/>
        <a:defRPr sz="19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 name="Gruppieren 33"/>
          <p:cNvGrpSpPr/>
          <p:nvPr/>
        </p:nvGrpSpPr>
        <p:grpSpPr>
          <a:xfrm>
            <a:off x="1251200" y="1033527"/>
            <a:ext cx="2814989" cy="1668483"/>
            <a:chOff x="0" y="0"/>
            <a:chExt cx="2814988" cy="1668481"/>
          </a:xfrm>
        </p:grpSpPr>
        <p:grpSp>
          <p:nvGrpSpPr>
            <p:cNvPr id="118" name="Gruppieren 34"/>
            <p:cNvGrpSpPr/>
            <p:nvPr/>
          </p:nvGrpSpPr>
          <p:grpSpPr>
            <a:xfrm>
              <a:off x="1415" y="-1"/>
              <a:ext cx="2813574" cy="1668483"/>
              <a:chOff x="0" y="0"/>
              <a:chExt cx="2813572" cy="1668481"/>
            </a:xfrm>
          </p:grpSpPr>
          <p:grpSp>
            <p:nvGrpSpPr>
              <p:cNvPr id="115" name="Gruppieren 37"/>
              <p:cNvGrpSpPr/>
              <p:nvPr/>
            </p:nvGrpSpPr>
            <p:grpSpPr>
              <a:xfrm>
                <a:off x="0" y="-1"/>
                <a:ext cx="2813573" cy="1655033"/>
                <a:chOff x="0" y="0"/>
                <a:chExt cx="2813572" cy="1655031"/>
              </a:xfrm>
            </p:grpSpPr>
            <p:pic>
              <p:nvPicPr>
                <p:cNvPr id="113" name="Grafik 40" descr="Grafik 40"/>
                <p:cNvPicPr>
                  <a:picLocks noChangeAspect="1"/>
                </p:cNvPicPr>
                <p:nvPr/>
              </p:nvPicPr>
              <p:blipFill>
                <a:blip r:embed="rId2"/>
                <a:stretch>
                  <a:fillRect/>
                </a:stretch>
              </p:blipFill>
              <p:spPr>
                <a:xfrm>
                  <a:off x="0" y="311855"/>
                  <a:ext cx="2813573" cy="1343177"/>
                </a:xfrm>
                <a:prstGeom prst="rect">
                  <a:avLst/>
                </a:prstGeom>
                <a:ln w="12700" cap="flat">
                  <a:noFill/>
                  <a:miter lim="400000"/>
                </a:ln>
                <a:effectLst/>
              </p:spPr>
            </p:pic>
            <p:sp>
              <p:nvSpPr>
                <p:cNvPr id="114" name="Textfeld 41"/>
                <p:cNvSpPr txBox="1"/>
                <p:nvPr/>
              </p:nvSpPr>
              <p:spPr>
                <a:xfrm>
                  <a:off x="403117" y="0"/>
                  <a:ext cx="2280273"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Atlantische Zirkulation</a:t>
                  </a:r>
                </a:p>
              </p:txBody>
            </p:sp>
          </p:grpSp>
          <p:sp>
            <p:nvSpPr>
              <p:cNvPr id="116" name="Pfeil nach unten 38"/>
              <p:cNvSpPr/>
              <p:nvPr/>
            </p:nvSpPr>
            <p:spPr>
              <a:xfrm rot="1243211">
                <a:off x="1763305" y="1418151"/>
                <a:ext cx="255083" cy="212065"/>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5400" y="10800"/>
                    </a:lnTo>
                    <a:lnTo>
                      <a:pt x="5400" y="0"/>
                    </a:lnTo>
                    <a:lnTo>
                      <a:pt x="16200" y="0"/>
                    </a:lnTo>
                    <a:lnTo>
                      <a:pt x="16200" y="10800"/>
                    </a:lnTo>
                    <a:lnTo>
                      <a:pt x="21600" y="10800"/>
                    </a:lnTo>
                    <a:lnTo>
                      <a:pt x="10800" y="21600"/>
                    </a:lnTo>
                    <a:close/>
                  </a:path>
                </a:pathLst>
              </a:custGeom>
              <a:solidFill>
                <a:srgbClr val="942677"/>
              </a:solidFill>
              <a:ln w="12700" cap="flat">
                <a:solidFill>
                  <a:srgbClr val="60104F"/>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17" name="Pfeil nach unten 39"/>
              <p:cNvSpPr/>
              <p:nvPr/>
            </p:nvSpPr>
            <p:spPr>
              <a:xfrm rot="14583383">
                <a:off x="2420728" y="570401"/>
                <a:ext cx="204760" cy="147040"/>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5400" y="10800"/>
                    </a:lnTo>
                    <a:lnTo>
                      <a:pt x="5400" y="0"/>
                    </a:lnTo>
                    <a:lnTo>
                      <a:pt x="16200" y="0"/>
                    </a:lnTo>
                    <a:lnTo>
                      <a:pt x="16200" y="10800"/>
                    </a:lnTo>
                    <a:lnTo>
                      <a:pt x="21600" y="10800"/>
                    </a:lnTo>
                    <a:lnTo>
                      <a:pt x="10800" y="21600"/>
                    </a:lnTo>
                    <a:close/>
                  </a:path>
                </a:pathLst>
              </a:custGeom>
              <a:solidFill>
                <a:srgbClr val="2B30D6"/>
              </a:solidFill>
              <a:ln w="12700" cap="flat">
                <a:solidFill>
                  <a:srgbClr val="1D2097"/>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grpSp>
        <p:sp>
          <p:nvSpPr>
            <p:cNvPr id="119" name="Rechteck 35"/>
            <p:cNvSpPr/>
            <p:nvPr/>
          </p:nvSpPr>
          <p:spPr>
            <a:xfrm>
              <a:off x="0" y="21388"/>
              <a:ext cx="2809432" cy="1630892"/>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grpSp>
          <p:nvGrpSpPr>
            <p:cNvPr id="122" name="Rechteck 36"/>
            <p:cNvGrpSpPr/>
            <p:nvPr/>
          </p:nvGrpSpPr>
          <p:grpSpPr>
            <a:xfrm>
              <a:off x="59269" y="35142"/>
              <a:ext cx="299544" cy="312434"/>
              <a:chOff x="0" y="0"/>
              <a:chExt cx="299542" cy="312433"/>
            </a:xfrm>
          </p:grpSpPr>
          <p:sp>
            <p:nvSpPr>
              <p:cNvPr id="120" name="Rechteck"/>
              <p:cNvSpPr/>
              <p:nvPr/>
            </p:nvSpPr>
            <p:spPr>
              <a:xfrm>
                <a:off x="0" y="69473"/>
                <a:ext cx="299543" cy="173487"/>
              </a:xfrm>
              <a:prstGeom prst="rect">
                <a:avLst/>
              </a:prstGeom>
              <a:solidFill>
                <a:srgbClr val="FF000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1" name="A"/>
              <p:cNvSpPr txBox="1"/>
              <p:nvPr/>
            </p:nvSpPr>
            <p:spPr>
              <a:xfrm>
                <a:off x="51641" y="-1"/>
                <a:ext cx="196261" cy="31243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1639" tIns="51639" rIns="51639" bIns="51639" numCol="1" anchor="ctr">
                <a:spAutoFit/>
              </a:bodyPr>
              <a:lstStyle>
                <a:lvl1pPr>
                  <a:defRPr sz="1600">
                    <a:solidFill>
                      <a:srgbClr val="FFFFFF"/>
                    </a:solidFill>
                  </a:defRPr>
                </a:lvl1pPr>
              </a:lstStyle>
              <a:p>
                <a:r>
                  <a:t>A</a:t>
                </a:r>
              </a:p>
            </p:txBody>
          </p:sp>
        </p:grpSp>
      </p:grpSp>
      <p:grpSp>
        <p:nvGrpSpPr>
          <p:cNvPr id="132" name="Gruppieren 42"/>
          <p:cNvGrpSpPr/>
          <p:nvPr/>
        </p:nvGrpSpPr>
        <p:grpSpPr>
          <a:xfrm>
            <a:off x="1251201" y="3046644"/>
            <a:ext cx="2821171" cy="1703246"/>
            <a:chOff x="0" y="0"/>
            <a:chExt cx="2821170" cy="1703244"/>
          </a:xfrm>
        </p:grpSpPr>
        <p:sp>
          <p:nvSpPr>
            <p:cNvPr id="124" name="Rechteck 43"/>
            <p:cNvSpPr/>
            <p:nvPr/>
          </p:nvSpPr>
          <p:spPr>
            <a:xfrm>
              <a:off x="203" y="72354"/>
              <a:ext cx="2809430"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grpSp>
          <p:nvGrpSpPr>
            <p:cNvPr id="131" name="Gruppieren 44"/>
            <p:cNvGrpSpPr/>
            <p:nvPr/>
          </p:nvGrpSpPr>
          <p:grpSpPr>
            <a:xfrm>
              <a:off x="0" y="0"/>
              <a:ext cx="2821171" cy="1699394"/>
              <a:chOff x="0" y="0"/>
              <a:chExt cx="2821170" cy="1699393"/>
            </a:xfrm>
          </p:grpSpPr>
          <p:grpSp>
            <p:nvGrpSpPr>
              <p:cNvPr id="127" name="Gruppieren 45"/>
              <p:cNvGrpSpPr/>
              <p:nvPr/>
            </p:nvGrpSpPr>
            <p:grpSpPr>
              <a:xfrm>
                <a:off x="0" y="10039"/>
                <a:ext cx="2821171" cy="1689355"/>
                <a:chOff x="0" y="0"/>
                <a:chExt cx="2821170" cy="1689353"/>
              </a:xfrm>
            </p:grpSpPr>
            <p:pic>
              <p:nvPicPr>
                <p:cNvPr id="125" name="Grafik 47" descr="Grafik 47"/>
                <p:cNvPicPr>
                  <a:picLocks noChangeAspect="1"/>
                </p:cNvPicPr>
                <p:nvPr/>
              </p:nvPicPr>
              <p:blipFill>
                <a:blip r:embed="rId3"/>
                <a:stretch>
                  <a:fillRect/>
                </a:stretch>
              </p:blipFill>
              <p:spPr>
                <a:xfrm>
                  <a:off x="0" y="311699"/>
                  <a:ext cx="2821171" cy="1377655"/>
                </a:xfrm>
                <a:prstGeom prst="rect">
                  <a:avLst/>
                </a:prstGeom>
                <a:ln w="12700" cap="flat">
                  <a:noFill/>
                  <a:miter lim="400000"/>
                </a:ln>
                <a:effectLst/>
              </p:spPr>
            </p:pic>
            <p:sp>
              <p:nvSpPr>
                <p:cNvPr id="126" name="Textfeld 48"/>
                <p:cNvSpPr txBox="1"/>
                <p:nvPr/>
              </p:nvSpPr>
              <p:spPr>
                <a:xfrm>
                  <a:off x="349726" y="-1"/>
                  <a:ext cx="2071470"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Westafrika-Monsun</a:t>
                  </a:r>
                </a:p>
              </p:txBody>
            </p:sp>
          </p:grpSp>
          <p:grpSp>
            <p:nvGrpSpPr>
              <p:cNvPr id="130" name="Rechteck 46"/>
              <p:cNvGrpSpPr/>
              <p:nvPr/>
            </p:nvGrpSpPr>
            <p:grpSpPr>
              <a:xfrm>
                <a:off x="34915" y="0"/>
                <a:ext cx="299544" cy="402475"/>
                <a:chOff x="0" y="0"/>
                <a:chExt cx="299543" cy="402474"/>
              </a:xfrm>
            </p:grpSpPr>
            <p:sp>
              <p:nvSpPr>
                <p:cNvPr id="128" name="Rechteck"/>
                <p:cNvSpPr/>
                <p:nvPr/>
              </p:nvSpPr>
              <p:spPr>
                <a:xfrm>
                  <a:off x="0" y="114487"/>
                  <a:ext cx="299544" cy="173500"/>
                </a:xfrm>
                <a:prstGeom prst="rect">
                  <a:avLst/>
                </a:prstGeom>
                <a:solidFill>
                  <a:srgbClr val="FF0000"/>
                </a:solidFill>
                <a:ln w="12700" cap="flat">
                  <a:noFill/>
                  <a:miter lim="400000"/>
                </a:ln>
                <a:effectLst/>
              </p:spPr>
              <p:txBody>
                <a:bodyPr wrap="square" lIns="45719" tIns="45719" rIns="45719" bIns="45719" numCol="1" anchor="ctr">
                  <a:noAutofit/>
                </a:bodyPr>
                <a:lstStyle/>
                <a:p>
                  <a:pPr>
                    <a:defRPr sz="200">
                      <a:solidFill>
                        <a:srgbClr val="FFFFFF"/>
                      </a:solidFill>
                    </a:defRPr>
                  </a:pPr>
                  <a:endParaRPr/>
                </a:p>
              </p:txBody>
            </p:sp>
            <p:sp>
              <p:nvSpPr>
                <p:cNvPr id="129" name="A"/>
                <p:cNvSpPr txBox="1"/>
                <p:nvPr/>
              </p:nvSpPr>
              <p:spPr>
                <a:xfrm>
                  <a:off x="51641" y="0"/>
                  <a:ext cx="196262" cy="40247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1639" tIns="51639" rIns="51639" bIns="51639" numCol="1" anchor="ctr">
                  <a:spAutoFit/>
                </a:bodyPr>
                <a:lstStyle>
                  <a:lvl1pPr>
                    <a:defRPr sz="1600">
                      <a:solidFill>
                        <a:srgbClr val="FFFFFF"/>
                      </a:solidFill>
                    </a:defRPr>
                  </a:lvl1pPr>
                </a:lstStyle>
                <a:p>
                  <a:r>
                    <a:t>A</a:t>
                  </a:r>
                </a:p>
              </p:txBody>
            </p:sp>
          </p:grpSp>
        </p:grpSp>
      </p:grpSp>
      <p:grpSp>
        <p:nvGrpSpPr>
          <p:cNvPr id="140" name="Gruppieren 49"/>
          <p:cNvGrpSpPr/>
          <p:nvPr/>
        </p:nvGrpSpPr>
        <p:grpSpPr>
          <a:xfrm>
            <a:off x="1251200" y="5119566"/>
            <a:ext cx="2823680" cy="1667577"/>
            <a:chOff x="0" y="0"/>
            <a:chExt cx="2823677" cy="1667575"/>
          </a:xfrm>
        </p:grpSpPr>
        <p:grpSp>
          <p:nvGrpSpPr>
            <p:cNvPr id="135" name="Gruppieren 50"/>
            <p:cNvGrpSpPr/>
            <p:nvPr/>
          </p:nvGrpSpPr>
          <p:grpSpPr>
            <a:xfrm>
              <a:off x="13378" y="0"/>
              <a:ext cx="2810301" cy="1667576"/>
              <a:chOff x="0" y="0"/>
              <a:chExt cx="2810299" cy="1667575"/>
            </a:xfrm>
          </p:grpSpPr>
          <p:pic>
            <p:nvPicPr>
              <p:cNvPr id="133" name="Grafik 53" descr="Grafik 53"/>
              <p:cNvPicPr>
                <a:picLocks noChangeAspect="1"/>
              </p:cNvPicPr>
              <p:nvPr/>
            </p:nvPicPr>
            <p:blipFill>
              <a:blip r:embed="rId4"/>
              <a:stretch>
                <a:fillRect/>
              </a:stretch>
            </p:blipFill>
            <p:spPr>
              <a:xfrm>
                <a:off x="0" y="355049"/>
                <a:ext cx="2810300" cy="1312527"/>
              </a:xfrm>
              <a:prstGeom prst="rect">
                <a:avLst/>
              </a:prstGeom>
              <a:ln w="12700" cap="flat">
                <a:noFill/>
                <a:miter lim="400000"/>
              </a:ln>
              <a:effectLst/>
            </p:spPr>
          </p:pic>
          <p:sp>
            <p:nvSpPr>
              <p:cNvPr id="134" name="Textfeld 54"/>
              <p:cNvSpPr txBox="1"/>
              <p:nvPr/>
            </p:nvSpPr>
            <p:spPr>
              <a:xfrm>
                <a:off x="340785" y="-1"/>
                <a:ext cx="2071470"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El Niño</a:t>
                </a:r>
              </a:p>
            </p:txBody>
          </p:sp>
        </p:grpSp>
        <p:sp>
          <p:nvSpPr>
            <p:cNvPr id="136" name="Rechteck 51"/>
            <p:cNvSpPr/>
            <p:nvPr/>
          </p:nvSpPr>
          <p:spPr>
            <a:xfrm>
              <a:off x="0" y="27345"/>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grpSp>
          <p:nvGrpSpPr>
            <p:cNvPr id="139" name="Rechteck 52"/>
            <p:cNvGrpSpPr/>
            <p:nvPr/>
          </p:nvGrpSpPr>
          <p:grpSpPr>
            <a:xfrm>
              <a:off x="44581" y="43041"/>
              <a:ext cx="299544" cy="312434"/>
              <a:chOff x="0" y="0"/>
              <a:chExt cx="299543" cy="312433"/>
            </a:xfrm>
          </p:grpSpPr>
          <p:sp>
            <p:nvSpPr>
              <p:cNvPr id="137" name="Rechteck"/>
              <p:cNvSpPr/>
              <p:nvPr/>
            </p:nvSpPr>
            <p:spPr>
              <a:xfrm>
                <a:off x="0" y="69467"/>
                <a:ext cx="299544" cy="173500"/>
              </a:xfrm>
              <a:prstGeom prst="rect">
                <a:avLst/>
              </a:prstGeom>
              <a:solidFill>
                <a:srgbClr val="FF000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8" name="A"/>
              <p:cNvSpPr txBox="1"/>
              <p:nvPr/>
            </p:nvSpPr>
            <p:spPr>
              <a:xfrm>
                <a:off x="51641" y="0"/>
                <a:ext cx="196262" cy="31243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1639" tIns="51639" rIns="51639" bIns="51639" numCol="1" anchor="ctr">
                <a:spAutoFit/>
              </a:bodyPr>
              <a:lstStyle>
                <a:lvl1pPr>
                  <a:defRPr sz="1600">
                    <a:solidFill>
                      <a:srgbClr val="FFFFFF"/>
                    </a:solidFill>
                  </a:defRPr>
                </a:lvl1pPr>
              </a:lstStyle>
              <a:p>
                <a:r>
                  <a:t>A</a:t>
                </a:r>
              </a:p>
            </p:txBody>
          </p:sp>
        </p:grpSp>
      </p:grpSp>
      <p:grpSp>
        <p:nvGrpSpPr>
          <p:cNvPr id="145" name="Gruppieren 3"/>
          <p:cNvGrpSpPr/>
          <p:nvPr/>
        </p:nvGrpSpPr>
        <p:grpSpPr>
          <a:xfrm>
            <a:off x="4547487" y="1053389"/>
            <a:ext cx="2813921" cy="1630891"/>
            <a:chOff x="0" y="0"/>
            <a:chExt cx="2813920" cy="1630889"/>
          </a:xfrm>
        </p:grpSpPr>
        <p:grpSp>
          <p:nvGrpSpPr>
            <p:cNvPr id="143" name="Gruppieren 55"/>
            <p:cNvGrpSpPr/>
            <p:nvPr/>
          </p:nvGrpSpPr>
          <p:grpSpPr>
            <a:xfrm>
              <a:off x="0" y="0"/>
              <a:ext cx="2813921" cy="1630890"/>
              <a:chOff x="0" y="0"/>
              <a:chExt cx="2813920" cy="1630889"/>
            </a:xfrm>
          </p:grpSpPr>
          <p:sp>
            <p:nvSpPr>
              <p:cNvPr id="141" name="Rechteck 56"/>
              <p:cNvSpPr/>
              <p:nvPr/>
            </p:nvSpPr>
            <p:spPr>
              <a:xfrm>
                <a:off x="4489" y="0"/>
                <a:ext cx="2809432"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42" name="Gerader Verbinder 57"/>
              <p:cNvSpPr/>
              <p:nvPr/>
            </p:nvSpPr>
            <p:spPr>
              <a:xfrm>
                <a:off x="-1" y="288881"/>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144" name="Textfeld 1"/>
            <p:cNvSpPr txBox="1"/>
            <p:nvPr/>
          </p:nvSpPr>
          <p:spPr>
            <a:xfrm>
              <a:off x="2372" y="252208"/>
              <a:ext cx="2765865" cy="12008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rPr dirty="0"/>
                <a:t>Die </a:t>
              </a:r>
              <a:r>
                <a:rPr dirty="0" err="1"/>
                <a:t>Wasserströmungen</a:t>
              </a:r>
              <a:r>
                <a:rPr dirty="0"/>
                <a:t> der </a:t>
              </a:r>
              <a:r>
                <a:rPr dirty="0" err="1"/>
                <a:t>Ozeane</a:t>
              </a:r>
              <a:r>
                <a:rPr dirty="0"/>
                <a:t> </a:t>
              </a:r>
              <a:r>
                <a:rPr dirty="0" err="1"/>
                <a:t>werden</a:t>
              </a:r>
              <a:r>
                <a:rPr dirty="0"/>
                <a:t> </a:t>
              </a:r>
              <a:r>
                <a:rPr dirty="0" err="1"/>
                <a:t>durch</a:t>
              </a:r>
              <a:r>
                <a:rPr dirty="0"/>
                <a:t> </a:t>
              </a:r>
              <a:r>
                <a:rPr dirty="0" err="1"/>
                <a:t>Temperatur</a:t>
              </a:r>
              <a:r>
                <a:rPr dirty="0"/>
                <a:t>- und </a:t>
              </a:r>
              <a:r>
                <a:rPr b="1" dirty="0" err="1"/>
                <a:t>Salzkonzentrationsunterschiede</a:t>
              </a:r>
              <a:r>
                <a:rPr dirty="0"/>
                <a:t> des Wassers </a:t>
              </a:r>
              <a:r>
                <a:rPr dirty="0" err="1"/>
                <a:t>verursacht</a:t>
              </a:r>
              <a:r>
                <a:rPr dirty="0"/>
                <a:t>. </a:t>
              </a:r>
            </a:p>
            <a:p>
              <a:pPr algn="just">
                <a:defRPr sz="1200"/>
              </a:pPr>
              <a:r>
                <a:rPr dirty="0"/>
                <a:t>Die </a:t>
              </a:r>
              <a:r>
                <a:rPr dirty="0" err="1"/>
                <a:t>Eisschmelze</a:t>
              </a:r>
              <a:r>
                <a:rPr dirty="0"/>
                <a:t> auf </a:t>
              </a:r>
              <a:r>
                <a:rPr dirty="0" err="1"/>
                <a:t>Grönland</a:t>
              </a:r>
              <a:r>
                <a:rPr dirty="0"/>
                <a:t> </a:t>
              </a:r>
              <a:r>
                <a:rPr dirty="0" err="1"/>
                <a:t>verändert</a:t>
              </a:r>
              <a:r>
                <a:rPr dirty="0"/>
                <a:t> die </a:t>
              </a:r>
              <a:r>
                <a:rPr dirty="0" err="1"/>
                <a:t>Salzkonzentration</a:t>
              </a:r>
              <a:r>
                <a:rPr dirty="0"/>
                <a:t> des Wassers.</a:t>
              </a:r>
            </a:p>
          </p:txBody>
        </p:sp>
      </p:grpSp>
      <p:grpSp>
        <p:nvGrpSpPr>
          <p:cNvPr id="150" name="Gruppieren 4"/>
          <p:cNvGrpSpPr/>
          <p:nvPr/>
        </p:nvGrpSpPr>
        <p:grpSpPr>
          <a:xfrm>
            <a:off x="4525816" y="3086480"/>
            <a:ext cx="2842829" cy="1693192"/>
            <a:chOff x="0" y="0"/>
            <a:chExt cx="2842828" cy="1693191"/>
          </a:xfrm>
        </p:grpSpPr>
        <p:grpSp>
          <p:nvGrpSpPr>
            <p:cNvPr id="148" name="Gruppieren 58"/>
            <p:cNvGrpSpPr/>
            <p:nvPr/>
          </p:nvGrpSpPr>
          <p:grpSpPr>
            <a:xfrm>
              <a:off x="0" y="0"/>
              <a:ext cx="2813919" cy="1630891"/>
              <a:chOff x="0" y="0"/>
              <a:chExt cx="2813918" cy="1630890"/>
            </a:xfrm>
          </p:grpSpPr>
          <p:sp>
            <p:nvSpPr>
              <p:cNvPr id="146" name="Rechteck 59"/>
              <p:cNvSpPr/>
              <p:nvPr/>
            </p:nvSpPr>
            <p:spPr>
              <a:xfrm>
                <a:off x="4490" y="0"/>
                <a:ext cx="2809429"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47" name="Gerader Verbinder 60"/>
              <p:cNvSpPr/>
              <p:nvPr/>
            </p:nvSpPr>
            <p:spPr>
              <a:xfrm>
                <a:off x="0" y="288882"/>
                <a:ext cx="2813919"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149" name="Textfeld 2"/>
            <p:cNvSpPr txBox="1"/>
            <p:nvPr/>
          </p:nvSpPr>
          <p:spPr>
            <a:xfrm>
              <a:off x="24044" y="301886"/>
              <a:ext cx="2818785" cy="13913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200"/>
              </a:lvl1pPr>
            </a:lstStyle>
            <a:p>
              <a:r>
                <a:t>Heiße Luft steigt am Äquator auf und es entstehen Tiefdruckgebiete, die sich aneinanderreihen. Diese Zone wird Innertropische Konvergenzzone (ITC) genannt. Eine Folge: Feuchte Luft strömt vom Atlantik her ein und regnet sich über dem Festland als Monsun ab. </a:t>
              </a:r>
            </a:p>
          </p:txBody>
        </p:sp>
      </p:grpSp>
      <p:sp>
        <p:nvSpPr>
          <p:cNvPr id="151" name="Rechteck 65"/>
          <p:cNvSpPr/>
          <p:nvPr/>
        </p:nvSpPr>
        <p:spPr>
          <a:xfrm>
            <a:off x="4593516" y="1103043"/>
            <a:ext cx="299545" cy="173499"/>
          </a:xfrm>
          <a:prstGeom prst="rect">
            <a:avLst/>
          </a:prstGeom>
          <a:solidFill>
            <a:srgbClr val="FF0000"/>
          </a:solidFill>
          <a:ln w="12700">
            <a:miter lim="400000"/>
          </a:ln>
        </p:spPr>
        <p:txBody>
          <a:bodyPr lIns="45719" rIns="45719" anchor="ctr"/>
          <a:lstStyle/>
          <a:p>
            <a:pPr>
              <a:defRPr sz="2700">
                <a:solidFill>
                  <a:srgbClr val="FFFFFF"/>
                </a:solidFill>
              </a:defRPr>
            </a:pPr>
            <a:endParaRPr/>
          </a:p>
        </p:txBody>
      </p:sp>
      <p:sp>
        <p:nvSpPr>
          <p:cNvPr id="152" name="Rechteck 66"/>
          <p:cNvSpPr/>
          <p:nvPr/>
        </p:nvSpPr>
        <p:spPr>
          <a:xfrm>
            <a:off x="4601635" y="3147746"/>
            <a:ext cx="299545" cy="173499"/>
          </a:xfrm>
          <a:prstGeom prst="rect">
            <a:avLst/>
          </a:prstGeom>
          <a:solidFill>
            <a:srgbClr val="FF0000"/>
          </a:solidFill>
          <a:ln w="12700">
            <a:miter lim="400000"/>
          </a:ln>
        </p:spPr>
        <p:txBody>
          <a:bodyPr lIns="45719" rIns="45719" anchor="ctr"/>
          <a:lstStyle/>
          <a:p>
            <a:pPr>
              <a:defRPr sz="2700">
                <a:solidFill>
                  <a:srgbClr val="FFFFFF"/>
                </a:solidFill>
              </a:defRPr>
            </a:pPr>
            <a:endParaRPr/>
          </a:p>
        </p:txBody>
      </p:sp>
      <p:sp>
        <p:nvSpPr>
          <p:cNvPr id="153" name="Textfeld 67"/>
          <p:cNvSpPr txBox="1"/>
          <p:nvPr/>
        </p:nvSpPr>
        <p:spPr>
          <a:xfrm>
            <a:off x="5006690" y="1013667"/>
            <a:ext cx="2280273" cy="3104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700"/>
            </a:lvl1pPr>
          </a:lstStyle>
          <a:p>
            <a:r>
              <a:t>Zu viel Süßwasser</a:t>
            </a:r>
          </a:p>
        </p:txBody>
      </p:sp>
      <p:sp>
        <p:nvSpPr>
          <p:cNvPr id="154" name="Textfeld 68"/>
          <p:cNvSpPr txBox="1"/>
          <p:nvPr/>
        </p:nvSpPr>
        <p:spPr>
          <a:xfrm>
            <a:off x="4968571" y="3057734"/>
            <a:ext cx="2416438" cy="3104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700"/>
            </a:lvl1pPr>
          </a:lstStyle>
          <a:p>
            <a:r>
              <a:t>Feuchte Luft vom Atlantik</a:t>
            </a:r>
          </a:p>
        </p:txBody>
      </p:sp>
      <p:grpSp>
        <p:nvGrpSpPr>
          <p:cNvPr id="183" name="Gruppieren 86"/>
          <p:cNvGrpSpPr/>
          <p:nvPr/>
        </p:nvGrpSpPr>
        <p:grpSpPr>
          <a:xfrm>
            <a:off x="4533093" y="5119565"/>
            <a:ext cx="3483115" cy="1751531"/>
            <a:chOff x="0" y="0"/>
            <a:chExt cx="3483114" cy="1751530"/>
          </a:xfrm>
        </p:grpSpPr>
        <p:grpSp>
          <p:nvGrpSpPr>
            <p:cNvPr id="179" name="Gruppieren 87"/>
            <p:cNvGrpSpPr/>
            <p:nvPr/>
          </p:nvGrpSpPr>
          <p:grpSpPr>
            <a:xfrm>
              <a:off x="0" y="29624"/>
              <a:ext cx="2813922" cy="1630892"/>
              <a:chOff x="0" y="0"/>
              <a:chExt cx="2813921" cy="1630890"/>
            </a:xfrm>
          </p:grpSpPr>
          <p:sp>
            <p:nvSpPr>
              <p:cNvPr id="177" name="Rechteck 91"/>
              <p:cNvSpPr/>
              <p:nvPr/>
            </p:nvSpPr>
            <p:spPr>
              <a:xfrm>
                <a:off x="4490" y="0"/>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78" name="Gerader Verbinder 92"/>
              <p:cNvSpPr/>
              <p:nvPr/>
            </p:nvSpPr>
            <p:spPr>
              <a:xfrm>
                <a:off x="-1" y="288882"/>
                <a:ext cx="2813923"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180" name="Textfeld 88"/>
            <p:cNvSpPr txBox="1"/>
            <p:nvPr/>
          </p:nvSpPr>
          <p:spPr>
            <a:xfrm>
              <a:off x="16768" y="360225"/>
              <a:ext cx="2799845" cy="13913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just">
                <a:defRPr sz="1200"/>
              </a:lvl1pPr>
            </a:lstStyle>
            <a:p>
              <a:r>
                <a:t>Beim „El Nino-Phänomen“ erwärmt sich die Meeresoberfläche im Pazifik nahe des Äquators stärker als normal. Dies führt zu Hitze und Trockenheit in Australien, Südostasien und Südafrika. Der Regen, der dort fehlt, geht reichlich über der Westküste Südamerikas nieder. </a:t>
              </a:r>
            </a:p>
          </p:txBody>
        </p:sp>
        <p:sp>
          <p:nvSpPr>
            <p:cNvPr id="181" name="Rechteck 89"/>
            <p:cNvSpPr/>
            <p:nvPr/>
          </p:nvSpPr>
          <p:spPr>
            <a:xfrm>
              <a:off x="82235" y="93002"/>
              <a:ext cx="299544" cy="173500"/>
            </a:xfrm>
            <a:prstGeom prst="rect">
              <a:avLst/>
            </a:prstGeom>
            <a:solidFill>
              <a:srgbClr val="FF000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182" name="Textfeld 90"/>
            <p:cNvSpPr txBox="1"/>
            <p:nvPr/>
          </p:nvSpPr>
          <p:spPr>
            <a:xfrm>
              <a:off x="386664" y="0"/>
              <a:ext cx="3096451" cy="3005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600"/>
              </a:lvl1pPr>
            </a:lstStyle>
            <a:p>
              <a:r>
                <a:t>Das Wetter spielt verrückt</a:t>
              </a:r>
            </a:p>
          </p:txBody>
        </p:sp>
      </p:grpSp>
      <p:grpSp>
        <p:nvGrpSpPr>
          <p:cNvPr id="205" name="Gruppieren 138"/>
          <p:cNvGrpSpPr/>
          <p:nvPr/>
        </p:nvGrpSpPr>
        <p:grpSpPr>
          <a:xfrm>
            <a:off x="4554725" y="7114850"/>
            <a:ext cx="2813921" cy="1674659"/>
            <a:chOff x="0" y="0"/>
            <a:chExt cx="2813920" cy="1674658"/>
          </a:xfrm>
        </p:grpSpPr>
        <p:grpSp>
          <p:nvGrpSpPr>
            <p:cNvPr id="203" name="Gruppieren 139"/>
            <p:cNvGrpSpPr/>
            <p:nvPr/>
          </p:nvGrpSpPr>
          <p:grpSpPr>
            <a:xfrm>
              <a:off x="0" y="43768"/>
              <a:ext cx="2813921" cy="1630891"/>
              <a:chOff x="0" y="0"/>
              <a:chExt cx="2813920" cy="1630889"/>
            </a:xfrm>
          </p:grpSpPr>
          <p:sp>
            <p:nvSpPr>
              <p:cNvPr id="201" name="Rechteck 142"/>
              <p:cNvSpPr/>
              <p:nvPr/>
            </p:nvSpPr>
            <p:spPr>
              <a:xfrm>
                <a:off x="4489" y="0"/>
                <a:ext cx="2809432"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02" name="Gerader Verbinder 143"/>
              <p:cNvSpPr/>
              <p:nvPr/>
            </p:nvSpPr>
            <p:spPr>
              <a:xfrm>
                <a:off x="-1" y="288881"/>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204" name="Textfeld 140"/>
            <p:cNvSpPr txBox="1"/>
            <p:nvPr/>
          </p:nvSpPr>
          <p:spPr>
            <a:xfrm>
              <a:off x="379034" y="0"/>
              <a:ext cx="2413552" cy="28079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400"/>
              </a:lvl1pPr>
            </a:lstStyle>
            <a:p>
              <a:r>
                <a:t>Luftströmungen im Norden</a:t>
              </a:r>
            </a:p>
          </p:txBody>
        </p:sp>
      </p:grpSp>
      <p:sp>
        <p:nvSpPr>
          <p:cNvPr id="206" name="Rechteck 144"/>
          <p:cNvSpPr/>
          <p:nvPr/>
        </p:nvSpPr>
        <p:spPr>
          <a:xfrm>
            <a:off x="4614308" y="7219518"/>
            <a:ext cx="299545" cy="173499"/>
          </a:xfrm>
          <a:prstGeom prst="rect">
            <a:avLst/>
          </a:prstGeom>
          <a:solidFill>
            <a:srgbClr val="FF0000"/>
          </a:solidFill>
          <a:ln w="12700">
            <a:miter lim="400000"/>
          </a:ln>
        </p:spPr>
        <p:txBody>
          <a:bodyPr lIns="45719" rIns="45719" anchor="ctr"/>
          <a:lstStyle/>
          <a:p>
            <a:pPr>
              <a:defRPr sz="2700">
                <a:solidFill>
                  <a:srgbClr val="FFFFFF"/>
                </a:solidFill>
              </a:defRPr>
            </a:pPr>
            <a:endParaRPr/>
          </a:p>
        </p:txBody>
      </p:sp>
      <p:sp>
        <p:nvSpPr>
          <p:cNvPr id="207" name="Rechteck 145"/>
          <p:cNvSpPr txBox="1"/>
          <p:nvPr/>
        </p:nvSpPr>
        <p:spPr>
          <a:xfrm>
            <a:off x="4559806" y="7438514"/>
            <a:ext cx="2807222" cy="10512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sz="1100"/>
            </a:pPr>
            <a:r>
              <a:t>In 7 bis 12 Kilometern Höhe schlängelt sich eine Luftströmung um die Nordhalbkugel. Sie trennt die kalte Luft des Nordens vom wärmeren Süden. Ihre Geschwindigkeit ist inzwischen so langsam, dass sich </a:t>
            </a:r>
            <a:r>
              <a:rPr b="1"/>
              <a:t>Großwetterlagen</a:t>
            </a:r>
            <a:r>
              <a:t> über viele Wochen nicht auflösen. </a:t>
            </a:r>
          </a:p>
        </p:txBody>
      </p:sp>
      <p:sp>
        <p:nvSpPr>
          <p:cNvPr id="208" name="Rechteck 146"/>
          <p:cNvSpPr/>
          <p:nvPr/>
        </p:nvSpPr>
        <p:spPr>
          <a:xfrm>
            <a:off x="1251708" y="7462484"/>
            <a:ext cx="2795759" cy="1358501"/>
          </a:xfrm>
          <a:prstGeom prst="rect">
            <a:avLst/>
          </a:prstGeom>
          <a:solidFill>
            <a:srgbClr val="000000"/>
          </a:solidFill>
          <a:ln w="12700">
            <a:miter lim="400000"/>
          </a:ln>
        </p:spPr>
        <p:txBody>
          <a:bodyPr lIns="45719" rIns="45719" anchor="ctr"/>
          <a:lstStyle/>
          <a:p>
            <a:pPr algn="ctr">
              <a:defRPr sz="2700">
                <a:solidFill>
                  <a:srgbClr val="FFFFFF"/>
                </a:solidFill>
              </a:defRPr>
            </a:pPr>
            <a:endParaRPr/>
          </a:p>
        </p:txBody>
      </p:sp>
      <p:grpSp>
        <p:nvGrpSpPr>
          <p:cNvPr id="214" name="Gruppieren 147"/>
          <p:cNvGrpSpPr/>
          <p:nvPr/>
        </p:nvGrpSpPr>
        <p:grpSpPr>
          <a:xfrm>
            <a:off x="1251708" y="7114850"/>
            <a:ext cx="2795759" cy="1701023"/>
            <a:chOff x="0" y="0"/>
            <a:chExt cx="2795758" cy="1701021"/>
          </a:xfrm>
        </p:grpSpPr>
        <p:grpSp>
          <p:nvGrpSpPr>
            <p:cNvPr id="211" name="Gruppieren 148"/>
            <p:cNvGrpSpPr/>
            <p:nvPr/>
          </p:nvGrpSpPr>
          <p:grpSpPr>
            <a:xfrm>
              <a:off x="-1" y="-1"/>
              <a:ext cx="2795760" cy="1683623"/>
              <a:chOff x="0" y="0"/>
              <a:chExt cx="2795758" cy="1683621"/>
            </a:xfrm>
          </p:grpSpPr>
          <p:sp>
            <p:nvSpPr>
              <p:cNvPr id="209" name="Rechteck 151"/>
              <p:cNvSpPr/>
              <p:nvPr/>
            </p:nvSpPr>
            <p:spPr>
              <a:xfrm>
                <a:off x="-1" y="52731"/>
                <a:ext cx="2795760"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10" name="Textfeld 152"/>
              <p:cNvSpPr txBox="1"/>
              <p:nvPr/>
            </p:nvSpPr>
            <p:spPr>
              <a:xfrm>
                <a:off x="288371" y="-1"/>
                <a:ext cx="2380282"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  Jet Streams</a:t>
                </a:r>
              </a:p>
            </p:txBody>
          </p:sp>
        </p:grpSp>
        <p:sp>
          <p:nvSpPr>
            <p:cNvPr id="212" name="Rechteck 149"/>
            <p:cNvSpPr/>
            <p:nvPr/>
          </p:nvSpPr>
          <p:spPr>
            <a:xfrm>
              <a:off x="72401" y="109436"/>
              <a:ext cx="299544" cy="173500"/>
            </a:xfrm>
            <a:prstGeom prst="rect">
              <a:avLst/>
            </a:prstGeom>
            <a:solidFill>
              <a:srgbClr val="FF000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pic>
          <p:nvPicPr>
            <p:cNvPr id="213" name="Grafik 150" descr="Grafik 150"/>
            <p:cNvPicPr>
              <a:picLocks noChangeAspect="1"/>
            </p:cNvPicPr>
            <p:nvPr/>
          </p:nvPicPr>
          <p:blipFill>
            <a:blip r:embed="rId5"/>
            <a:stretch>
              <a:fillRect/>
            </a:stretch>
          </p:blipFill>
          <p:spPr>
            <a:xfrm>
              <a:off x="98533" y="407213"/>
              <a:ext cx="2585016" cy="1293809"/>
            </a:xfrm>
            <a:prstGeom prst="rect">
              <a:avLst/>
            </a:prstGeom>
            <a:ln w="12700" cap="flat">
              <a:noFill/>
              <a:miter lim="400000"/>
            </a:ln>
            <a:effectLst/>
          </p:spPr>
        </p:pic>
      </p:grpSp>
      <p:sp>
        <p:nvSpPr>
          <p:cNvPr id="215" name="Textfeld 10"/>
          <p:cNvSpPr txBox="1"/>
          <p:nvPr/>
        </p:nvSpPr>
        <p:spPr>
          <a:xfrm>
            <a:off x="1191057" y="539531"/>
            <a:ext cx="3209628" cy="332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600">
                <a:solidFill>
                  <a:srgbClr val="385724"/>
                </a:solidFill>
                <a:latin typeface="Open Sans"/>
                <a:ea typeface="Open Sans"/>
                <a:cs typeface="Open Sans"/>
                <a:sym typeface="Open Sans"/>
              </a:defRPr>
            </a:lvl1pPr>
          </a:lstStyle>
          <a:p>
            <a:r>
              <a:t>Spielkarten zu Aktivität 12</a:t>
            </a:r>
          </a:p>
        </p:txBody>
      </p:sp>
      <p:sp>
        <p:nvSpPr>
          <p:cNvPr id="219" name="Textfeld 64"/>
          <p:cNvSpPr txBox="1"/>
          <p:nvPr/>
        </p:nvSpPr>
        <p:spPr>
          <a:xfrm>
            <a:off x="1357322" y="7120383"/>
            <a:ext cx="216362"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220" name="Textfeld 94"/>
          <p:cNvSpPr txBox="1"/>
          <p:nvPr/>
        </p:nvSpPr>
        <p:spPr>
          <a:xfrm>
            <a:off x="4629906" y="994720"/>
            <a:ext cx="23924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221" name="Textfeld 95"/>
          <p:cNvSpPr txBox="1"/>
          <p:nvPr/>
        </p:nvSpPr>
        <p:spPr>
          <a:xfrm>
            <a:off x="4642385" y="3040830"/>
            <a:ext cx="23924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222" name="Textfeld 96"/>
          <p:cNvSpPr txBox="1"/>
          <p:nvPr/>
        </p:nvSpPr>
        <p:spPr>
          <a:xfrm>
            <a:off x="4654484" y="5113730"/>
            <a:ext cx="239246"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227" name="Textfeld 101"/>
          <p:cNvSpPr txBox="1"/>
          <p:nvPr/>
        </p:nvSpPr>
        <p:spPr>
          <a:xfrm>
            <a:off x="4662550" y="7121629"/>
            <a:ext cx="239246"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grpSp>
        <p:nvGrpSpPr>
          <p:cNvPr id="233" name="Gruppieren 3"/>
          <p:cNvGrpSpPr/>
          <p:nvPr/>
        </p:nvGrpSpPr>
        <p:grpSpPr>
          <a:xfrm>
            <a:off x="7856032" y="1026817"/>
            <a:ext cx="2813923" cy="1834015"/>
            <a:chOff x="0" y="0"/>
            <a:chExt cx="2813922" cy="1834014"/>
          </a:xfrm>
        </p:grpSpPr>
        <p:grpSp>
          <p:nvGrpSpPr>
            <p:cNvPr id="231" name="Gruppieren 55"/>
            <p:cNvGrpSpPr/>
            <p:nvPr/>
          </p:nvGrpSpPr>
          <p:grpSpPr>
            <a:xfrm>
              <a:off x="0" y="0"/>
              <a:ext cx="2813923" cy="1630890"/>
              <a:chOff x="0" y="0"/>
              <a:chExt cx="2813922" cy="1630889"/>
            </a:xfrm>
          </p:grpSpPr>
          <p:sp>
            <p:nvSpPr>
              <p:cNvPr id="229" name="Rechteck 56"/>
              <p:cNvSpPr/>
              <p:nvPr/>
            </p:nvSpPr>
            <p:spPr>
              <a:xfrm>
                <a:off x="4490" y="0"/>
                <a:ext cx="2809432"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30" name="Gerader Verbinder 57"/>
              <p:cNvSpPr/>
              <p:nvPr/>
            </p:nvSpPr>
            <p:spPr>
              <a:xfrm>
                <a:off x="-1" y="288882"/>
                <a:ext cx="2813924"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232" name="Textfeld 1"/>
            <p:cNvSpPr txBox="1"/>
            <p:nvPr/>
          </p:nvSpPr>
          <p:spPr>
            <a:xfrm>
              <a:off x="2372" y="252209"/>
              <a:ext cx="2765829" cy="15818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Wenn es im Meer keine unterschiedlichen Konzentrationen von Salz gibt und die Temperaturen sich angleichen, dann ändert sich </a:t>
              </a:r>
              <a:r>
                <a:rPr b="1"/>
                <a:t>Strömungen</a:t>
              </a:r>
              <a:r>
                <a:t> der Ozeane oder die Strömungen verschwinden ganz. Ohne den Golfstrom wäre es z.B. in Europa 7-10°C kühler als heute. </a:t>
              </a:r>
            </a:p>
          </p:txBody>
        </p:sp>
      </p:grpSp>
      <p:grpSp>
        <p:nvGrpSpPr>
          <p:cNvPr id="238" name="Gruppieren 4"/>
          <p:cNvGrpSpPr/>
          <p:nvPr/>
        </p:nvGrpSpPr>
        <p:grpSpPr>
          <a:xfrm>
            <a:off x="7834359" y="3059905"/>
            <a:ext cx="2813922" cy="1630892"/>
            <a:chOff x="0" y="0"/>
            <a:chExt cx="2813920" cy="1630890"/>
          </a:xfrm>
        </p:grpSpPr>
        <p:grpSp>
          <p:nvGrpSpPr>
            <p:cNvPr id="236" name="Gruppieren 58"/>
            <p:cNvGrpSpPr/>
            <p:nvPr/>
          </p:nvGrpSpPr>
          <p:grpSpPr>
            <a:xfrm>
              <a:off x="0" y="0"/>
              <a:ext cx="2813921" cy="1630891"/>
              <a:chOff x="0" y="0"/>
              <a:chExt cx="2813920" cy="1630890"/>
            </a:xfrm>
          </p:grpSpPr>
          <p:sp>
            <p:nvSpPr>
              <p:cNvPr id="234" name="Rechteck 59"/>
              <p:cNvSpPr/>
              <p:nvPr/>
            </p:nvSpPr>
            <p:spPr>
              <a:xfrm>
                <a:off x="4490" y="0"/>
                <a:ext cx="2809430"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35" name="Gerader Verbinder 60"/>
              <p:cNvSpPr/>
              <p:nvPr/>
            </p:nvSpPr>
            <p:spPr>
              <a:xfrm>
                <a:off x="-1" y="288882"/>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237" name="Textfeld 2"/>
            <p:cNvSpPr txBox="1"/>
            <p:nvPr/>
          </p:nvSpPr>
          <p:spPr>
            <a:xfrm>
              <a:off x="24045" y="301886"/>
              <a:ext cx="2744156" cy="12008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Die Erderwärmung führt zu einer Verlagerung der ITC und folglich auch des Monsuns. So könnten viele Gebiete auf der Erde trockener werden oder aber ergrünen. Eine enorme Folge für die dortigen </a:t>
              </a:r>
              <a:r>
                <a:rPr b="1"/>
                <a:t>Ökosysteme</a:t>
              </a:r>
              <a:r>
                <a:t>!  </a:t>
              </a:r>
            </a:p>
          </p:txBody>
        </p:sp>
      </p:grpSp>
      <p:grpSp>
        <p:nvGrpSpPr>
          <p:cNvPr id="241" name="Rechteck 65"/>
          <p:cNvGrpSpPr/>
          <p:nvPr/>
        </p:nvGrpSpPr>
        <p:grpSpPr>
          <a:xfrm>
            <a:off x="7911392" y="1007001"/>
            <a:ext cx="299545" cy="312434"/>
            <a:chOff x="0" y="0"/>
            <a:chExt cx="299543" cy="312433"/>
          </a:xfrm>
        </p:grpSpPr>
        <p:sp>
          <p:nvSpPr>
            <p:cNvPr id="239" name="Rechteck"/>
            <p:cNvSpPr/>
            <p:nvPr/>
          </p:nvSpPr>
          <p:spPr>
            <a:xfrm>
              <a:off x="0" y="69467"/>
              <a:ext cx="299544" cy="173499"/>
            </a:xfrm>
            <a:prstGeom prst="rect">
              <a:avLst/>
            </a:prstGeom>
            <a:solidFill>
              <a:srgbClr val="FF000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0" name="C"/>
            <p:cNvSpPr txBox="1"/>
            <p:nvPr/>
          </p:nvSpPr>
          <p:spPr>
            <a:xfrm>
              <a:off x="51641" y="-1"/>
              <a:ext cx="196262" cy="31243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1639" tIns="51639" rIns="51639" bIns="51639" numCol="1" anchor="ctr">
              <a:spAutoFit/>
            </a:bodyPr>
            <a:lstStyle>
              <a:lvl1pPr>
                <a:defRPr sz="1600">
                  <a:solidFill>
                    <a:srgbClr val="FFFFFF"/>
                  </a:solidFill>
                </a:defRPr>
              </a:lvl1pPr>
            </a:lstStyle>
            <a:p>
              <a:r>
                <a:t>C</a:t>
              </a:r>
            </a:p>
          </p:txBody>
        </p:sp>
      </p:grpSp>
      <p:sp>
        <p:nvSpPr>
          <p:cNvPr id="242" name="Rechteck 66"/>
          <p:cNvSpPr/>
          <p:nvPr/>
        </p:nvSpPr>
        <p:spPr>
          <a:xfrm>
            <a:off x="7910179" y="3121172"/>
            <a:ext cx="299545" cy="173499"/>
          </a:xfrm>
          <a:prstGeom prst="rect">
            <a:avLst/>
          </a:prstGeom>
          <a:solidFill>
            <a:srgbClr val="FF0000"/>
          </a:solidFill>
          <a:ln w="12700">
            <a:miter lim="400000"/>
          </a:ln>
        </p:spPr>
        <p:txBody>
          <a:bodyPr lIns="45719" rIns="45719" anchor="ctr"/>
          <a:lstStyle/>
          <a:p>
            <a:pPr>
              <a:defRPr sz="2700">
                <a:solidFill>
                  <a:srgbClr val="FFFFFF"/>
                </a:solidFill>
              </a:defRPr>
            </a:pPr>
            <a:endParaRPr/>
          </a:p>
        </p:txBody>
      </p:sp>
      <p:sp>
        <p:nvSpPr>
          <p:cNvPr id="243" name="Textfeld 67"/>
          <p:cNvSpPr txBox="1"/>
          <p:nvPr/>
        </p:nvSpPr>
        <p:spPr>
          <a:xfrm>
            <a:off x="8315234" y="1017573"/>
            <a:ext cx="2280273" cy="2483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200"/>
            </a:lvl1pPr>
          </a:lstStyle>
          <a:p>
            <a:r>
              <a:t>Meeresströmungen ändern sich</a:t>
            </a:r>
          </a:p>
        </p:txBody>
      </p:sp>
      <p:sp>
        <p:nvSpPr>
          <p:cNvPr id="244" name="Textfeld 68"/>
          <p:cNvSpPr txBox="1"/>
          <p:nvPr/>
        </p:nvSpPr>
        <p:spPr>
          <a:xfrm>
            <a:off x="8277115" y="3031160"/>
            <a:ext cx="2416438" cy="3104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700"/>
            </a:lvl1pPr>
          </a:lstStyle>
          <a:p>
            <a:r>
              <a:t>Dürren entstehen</a:t>
            </a:r>
          </a:p>
        </p:txBody>
      </p:sp>
      <p:grpSp>
        <p:nvGrpSpPr>
          <p:cNvPr id="273" name="Gruppieren 86"/>
          <p:cNvGrpSpPr/>
          <p:nvPr/>
        </p:nvGrpSpPr>
        <p:grpSpPr>
          <a:xfrm>
            <a:off x="7841633" y="5092989"/>
            <a:ext cx="3483113" cy="1695651"/>
            <a:chOff x="0" y="0"/>
            <a:chExt cx="3483112" cy="1695649"/>
          </a:xfrm>
        </p:grpSpPr>
        <p:grpSp>
          <p:nvGrpSpPr>
            <p:cNvPr id="269" name="Gruppieren 87"/>
            <p:cNvGrpSpPr/>
            <p:nvPr/>
          </p:nvGrpSpPr>
          <p:grpSpPr>
            <a:xfrm>
              <a:off x="0" y="29624"/>
              <a:ext cx="2813920" cy="1630891"/>
              <a:chOff x="0" y="0"/>
              <a:chExt cx="2813919" cy="1630889"/>
            </a:xfrm>
          </p:grpSpPr>
          <p:sp>
            <p:nvSpPr>
              <p:cNvPr id="267" name="Rechteck 91"/>
              <p:cNvSpPr/>
              <p:nvPr/>
            </p:nvSpPr>
            <p:spPr>
              <a:xfrm>
                <a:off x="4489" y="0"/>
                <a:ext cx="2809430"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68" name="Gerader Verbinder 92"/>
              <p:cNvSpPr/>
              <p:nvPr/>
            </p:nvSpPr>
            <p:spPr>
              <a:xfrm>
                <a:off x="-1" y="288881"/>
                <a:ext cx="2813921"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270" name="Textfeld 88"/>
            <p:cNvSpPr txBox="1"/>
            <p:nvPr/>
          </p:nvSpPr>
          <p:spPr>
            <a:xfrm>
              <a:off x="6610" y="304345"/>
              <a:ext cx="2757416" cy="13913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Durch den Klimawandel und den damit verbundenen Temperaturanstieg verstär-ken sich </a:t>
              </a:r>
              <a:r>
                <a:rPr b="1"/>
                <a:t>Wetterextreme</a:t>
              </a:r>
              <a:r>
                <a:t> in Auswirkung und Häufigkeit. Während Gebiete wie z.b. Australien unter Hitzewellen leiden, werden Teile Südamerikas immer häufiger überschwemmt. </a:t>
              </a:r>
            </a:p>
          </p:txBody>
        </p:sp>
        <p:sp>
          <p:nvSpPr>
            <p:cNvPr id="271" name="Rechteck 89"/>
            <p:cNvSpPr/>
            <p:nvPr/>
          </p:nvSpPr>
          <p:spPr>
            <a:xfrm>
              <a:off x="82235" y="93002"/>
              <a:ext cx="299543" cy="173499"/>
            </a:xfrm>
            <a:prstGeom prst="rect">
              <a:avLst/>
            </a:prstGeom>
            <a:solidFill>
              <a:srgbClr val="FF000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272" name="Textfeld 90"/>
            <p:cNvSpPr txBox="1"/>
            <p:nvPr/>
          </p:nvSpPr>
          <p:spPr>
            <a:xfrm>
              <a:off x="386664" y="0"/>
              <a:ext cx="3096449"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Extreme nehmen zu</a:t>
              </a:r>
            </a:p>
          </p:txBody>
        </p:sp>
      </p:grpSp>
      <p:grpSp>
        <p:nvGrpSpPr>
          <p:cNvPr id="285" name="Gruppieren 138"/>
          <p:cNvGrpSpPr/>
          <p:nvPr/>
        </p:nvGrpSpPr>
        <p:grpSpPr>
          <a:xfrm>
            <a:off x="7879631" y="7185321"/>
            <a:ext cx="2813922" cy="1674661"/>
            <a:chOff x="0" y="0"/>
            <a:chExt cx="2813921" cy="1674659"/>
          </a:xfrm>
        </p:grpSpPr>
        <p:grpSp>
          <p:nvGrpSpPr>
            <p:cNvPr id="283" name="Gruppieren 139"/>
            <p:cNvGrpSpPr/>
            <p:nvPr/>
          </p:nvGrpSpPr>
          <p:grpSpPr>
            <a:xfrm>
              <a:off x="0" y="43768"/>
              <a:ext cx="2813922" cy="1630892"/>
              <a:chOff x="0" y="0"/>
              <a:chExt cx="2813921" cy="1630890"/>
            </a:xfrm>
          </p:grpSpPr>
          <p:sp>
            <p:nvSpPr>
              <p:cNvPr id="281" name="Rechteck 142"/>
              <p:cNvSpPr/>
              <p:nvPr/>
            </p:nvSpPr>
            <p:spPr>
              <a:xfrm>
                <a:off x="4490" y="0"/>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82" name="Gerader Verbinder 143"/>
              <p:cNvSpPr/>
              <p:nvPr/>
            </p:nvSpPr>
            <p:spPr>
              <a:xfrm>
                <a:off x="-1" y="288882"/>
                <a:ext cx="2813923"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284" name="Textfeld 140"/>
            <p:cNvSpPr txBox="1"/>
            <p:nvPr/>
          </p:nvSpPr>
          <p:spPr>
            <a:xfrm>
              <a:off x="379035" y="0"/>
              <a:ext cx="2413516" cy="28079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400"/>
              </a:lvl1pPr>
            </a:lstStyle>
            <a:p>
              <a:r>
                <a:t>Anhaltende Großwetterlagen </a:t>
              </a:r>
            </a:p>
          </p:txBody>
        </p:sp>
      </p:grpSp>
      <p:sp>
        <p:nvSpPr>
          <p:cNvPr id="286" name="Rechteck 144"/>
          <p:cNvSpPr/>
          <p:nvPr/>
        </p:nvSpPr>
        <p:spPr>
          <a:xfrm>
            <a:off x="7939212" y="7289988"/>
            <a:ext cx="299545" cy="173499"/>
          </a:xfrm>
          <a:prstGeom prst="rect">
            <a:avLst/>
          </a:prstGeom>
          <a:solidFill>
            <a:srgbClr val="FF0000"/>
          </a:solidFill>
          <a:ln w="12700">
            <a:miter lim="400000"/>
          </a:ln>
        </p:spPr>
        <p:txBody>
          <a:bodyPr lIns="45719" rIns="45719" anchor="ctr"/>
          <a:lstStyle/>
          <a:p>
            <a:pPr>
              <a:defRPr sz="2700">
                <a:solidFill>
                  <a:srgbClr val="FFFFFF"/>
                </a:solidFill>
              </a:defRPr>
            </a:pPr>
            <a:endParaRPr/>
          </a:p>
        </p:txBody>
      </p:sp>
      <p:sp>
        <p:nvSpPr>
          <p:cNvPr id="287" name="Rechteck 145"/>
          <p:cNvSpPr txBox="1"/>
          <p:nvPr/>
        </p:nvSpPr>
        <p:spPr>
          <a:xfrm>
            <a:off x="7889791" y="7468344"/>
            <a:ext cx="2807222" cy="12163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sz="1100"/>
            </a:pPr>
            <a:endParaRPr/>
          </a:p>
          <a:p>
            <a:pPr algn="just">
              <a:defRPr sz="1100"/>
            </a:pPr>
            <a:r>
              <a:t>Schon immer gab es Kälte- und Hitzewellen, Starkregen und Dürren. Der Einfluss des Jet Streams, der für einen ständigen Wechsel dieser Wetterlagen gesorgt hat, nimmt immer mehr ab. Lebensräume sind dadurch länger von den Auswirkungen betroffen. </a:t>
            </a:r>
          </a:p>
        </p:txBody>
      </p:sp>
      <p:sp>
        <p:nvSpPr>
          <p:cNvPr id="290" name="Textfeld 15"/>
          <p:cNvSpPr txBox="1"/>
          <p:nvPr/>
        </p:nvSpPr>
        <p:spPr>
          <a:xfrm>
            <a:off x="7933915" y="3023254"/>
            <a:ext cx="188479"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
        <p:nvSpPr>
          <p:cNvPr id="291" name="Textfeld 19"/>
          <p:cNvSpPr txBox="1"/>
          <p:nvPr/>
        </p:nvSpPr>
        <p:spPr>
          <a:xfrm>
            <a:off x="7955899" y="5081595"/>
            <a:ext cx="188479"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
        <p:nvSpPr>
          <p:cNvPr id="296" name="Textfeld 29"/>
          <p:cNvSpPr txBox="1"/>
          <p:nvPr/>
        </p:nvSpPr>
        <p:spPr>
          <a:xfrm>
            <a:off x="7967787" y="7185321"/>
            <a:ext cx="29111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grpSp>
        <p:nvGrpSpPr>
          <p:cNvPr id="303" name="Gruppieren 9"/>
          <p:cNvGrpSpPr/>
          <p:nvPr/>
        </p:nvGrpSpPr>
        <p:grpSpPr>
          <a:xfrm>
            <a:off x="4473041" y="9093379"/>
            <a:ext cx="2813922" cy="1665758"/>
            <a:chOff x="0" y="0"/>
            <a:chExt cx="2813920" cy="1665757"/>
          </a:xfrm>
        </p:grpSpPr>
        <p:grpSp>
          <p:nvGrpSpPr>
            <p:cNvPr id="300" name="Gruppieren 145"/>
            <p:cNvGrpSpPr/>
            <p:nvPr/>
          </p:nvGrpSpPr>
          <p:grpSpPr>
            <a:xfrm>
              <a:off x="0" y="34868"/>
              <a:ext cx="2813921" cy="1630890"/>
              <a:chOff x="0" y="0"/>
              <a:chExt cx="2813920" cy="1630889"/>
            </a:xfrm>
          </p:grpSpPr>
          <p:sp>
            <p:nvSpPr>
              <p:cNvPr id="298" name="Rechteck 146"/>
              <p:cNvSpPr/>
              <p:nvPr/>
            </p:nvSpPr>
            <p:spPr>
              <a:xfrm>
                <a:off x="4490" y="-1"/>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99" name="Gerader Verbinder 147"/>
              <p:cNvSpPr/>
              <p:nvPr/>
            </p:nvSpPr>
            <p:spPr>
              <a:xfrm>
                <a:off x="0" y="288882"/>
                <a:ext cx="2813921"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301" name="Rechteck 91"/>
            <p:cNvSpPr/>
            <p:nvPr/>
          </p:nvSpPr>
          <p:spPr>
            <a:xfrm>
              <a:off x="65355" y="96445"/>
              <a:ext cx="299544" cy="173500"/>
            </a:xfrm>
            <a:prstGeom prst="rect">
              <a:avLst/>
            </a:prstGeom>
            <a:solidFill>
              <a:srgbClr val="FF000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302" name="Textfeld 92"/>
            <p:cNvSpPr txBox="1"/>
            <p:nvPr/>
          </p:nvSpPr>
          <p:spPr>
            <a:xfrm>
              <a:off x="371224" y="-1"/>
              <a:ext cx="2236772"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Überschwemmungen</a:t>
              </a:r>
            </a:p>
          </p:txBody>
        </p:sp>
      </p:grpSp>
      <p:grpSp>
        <p:nvGrpSpPr>
          <p:cNvPr id="346" name="Gruppieren 101"/>
          <p:cNvGrpSpPr/>
          <p:nvPr/>
        </p:nvGrpSpPr>
        <p:grpSpPr>
          <a:xfrm>
            <a:off x="1178694" y="9098012"/>
            <a:ext cx="2809431" cy="1677175"/>
            <a:chOff x="0" y="0"/>
            <a:chExt cx="2809430" cy="1677173"/>
          </a:xfrm>
        </p:grpSpPr>
        <p:grpSp>
          <p:nvGrpSpPr>
            <p:cNvPr id="342" name="Gruppieren 6"/>
            <p:cNvGrpSpPr/>
            <p:nvPr/>
          </p:nvGrpSpPr>
          <p:grpSpPr>
            <a:xfrm>
              <a:off x="1633" y="0"/>
              <a:ext cx="2803697" cy="1677174"/>
              <a:chOff x="0" y="0"/>
              <a:chExt cx="2803696" cy="1677174"/>
            </a:xfrm>
          </p:grpSpPr>
          <p:pic>
            <p:nvPicPr>
              <p:cNvPr id="340" name="Grafik 38" descr="Grafik 38"/>
              <p:cNvPicPr>
                <a:picLocks noChangeAspect="1"/>
              </p:cNvPicPr>
              <p:nvPr/>
            </p:nvPicPr>
            <p:blipFill>
              <a:blip r:embed="rId6"/>
              <a:stretch>
                <a:fillRect/>
              </a:stretch>
            </p:blipFill>
            <p:spPr>
              <a:xfrm>
                <a:off x="0" y="332361"/>
                <a:ext cx="2803697" cy="1344814"/>
              </a:xfrm>
              <a:prstGeom prst="rect">
                <a:avLst/>
              </a:prstGeom>
              <a:ln w="12700" cap="flat">
                <a:noFill/>
                <a:miter lim="400000"/>
              </a:ln>
              <a:effectLst/>
            </p:spPr>
          </p:pic>
          <p:sp>
            <p:nvSpPr>
              <p:cNvPr id="341" name="Textfeld 40"/>
              <p:cNvSpPr txBox="1"/>
              <p:nvPr/>
            </p:nvSpPr>
            <p:spPr>
              <a:xfrm>
                <a:off x="425153" y="-1"/>
                <a:ext cx="2071471"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Indischer Monsun</a:t>
                </a:r>
              </a:p>
            </p:txBody>
          </p:sp>
        </p:grpSp>
        <p:grpSp>
          <p:nvGrpSpPr>
            <p:cNvPr id="345" name="Gruppieren 100"/>
            <p:cNvGrpSpPr/>
            <p:nvPr/>
          </p:nvGrpSpPr>
          <p:grpSpPr>
            <a:xfrm>
              <a:off x="-1" y="39188"/>
              <a:ext cx="2809432" cy="1630892"/>
              <a:chOff x="0" y="0"/>
              <a:chExt cx="2809430" cy="1630890"/>
            </a:xfrm>
          </p:grpSpPr>
          <p:sp>
            <p:nvSpPr>
              <p:cNvPr id="343" name="Rechteck 79"/>
              <p:cNvSpPr/>
              <p:nvPr/>
            </p:nvSpPr>
            <p:spPr>
              <a:xfrm>
                <a:off x="-1" y="0"/>
                <a:ext cx="2809432"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344" name="Rechteck 87"/>
              <p:cNvSpPr/>
              <p:nvPr/>
            </p:nvSpPr>
            <p:spPr>
              <a:xfrm>
                <a:off x="69763" y="62732"/>
                <a:ext cx="299544" cy="173500"/>
              </a:xfrm>
              <a:prstGeom prst="rect">
                <a:avLst/>
              </a:prstGeom>
              <a:solidFill>
                <a:srgbClr val="FF000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grpSp>
      <p:sp>
        <p:nvSpPr>
          <p:cNvPr id="382" name="Textfeld 8"/>
          <p:cNvSpPr txBox="1"/>
          <p:nvPr/>
        </p:nvSpPr>
        <p:spPr>
          <a:xfrm>
            <a:off x="4482310" y="9465128"/>
            <a:ext cx="2795384" cy="12008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sz="1200"/>
            </a:pPr>
            <a:r>
              <a:t>Im Sommer wird die Luft über dem Indischen Subkontinent bis zu 50 °C heiß. Die Luft steigt schnell auf, es entsteht ein </a:t>
            </a:r>
            <a:r>
              <a:rPr b="1"/>
              <a:t>Tiefdruckgebiet</a:t>
            </a:r>
            <a:r>
              <a:t>, welches feuchte Luft vom Pazifik anzieht. Diese Luft strömt über Land und regnet sich ab.  </a:t>
            </a:r>
          </a:p>
        </p:txBody>
      </p:sp>
      <p:sp>
        <p:nvSpPr>
          <p:cNvPr id="389" name="Textfeld 52"/>
          <p:cNvSpPr txBox="1"/>
          <p:nvPr/>
        </p:nvSpPr>
        <p:spPr>
          <a:xfrm>
            <a:off x="1291493" y="9093379"/>
            <a:ext cx="216362"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395" name="Textfeld 59"/>
          <p:cNvSpPr txBox="1"/>
          <p:nvPr/>
        </p:nvSpPr>
        <p:spPr>
          <a:xfrm>
            <a:off x="4573417" y="9094091"/>
            <a:ext cx="23924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grpSp>
        <p:nvGrpSpPr>
          <p:cNvPr id="445" name="Gruppieren 23"/>
          <p:cNvGrpSpPr/>
          <p:nvPr/>
        </p:nvGrpSpPr>
        <p:grpSpPr>
          <a:xfrm>
            <a:off x="7889791" y="9056720"/>
            <a:ext cx="2814150" cy="1665759"/>
            <a:chOff x="0" y="0"/>
            <a:chExt cx="2814149" cy="1665757"/>
          </a:xfrm>
        </p:grpSpPr>
        <p:sp>
          <p:nvSpPr>
            <p:cNvPr id="438" name="Textfeld 8"/>
            <p:cNvSpPr txBox="1"/>
            <p:nvPr/>
          </p:nvSpPr>
          <p:spPr>
            <a:xfrm>
              <a:off x="0" y="451067"/>
              <a:ext cx="2795384" cy="10103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just">
                <a:defRPr sz="1200"/>
              </a:lvl1pPr>
            </a:lstStyle>
            <a:p>
              <a:r>
                <a:t>Die Landwirtschaft Indiens ist sehr stark an den dortigen Monsun angepasst. Verschiebt sich die Regenzeit, bzw. bleibt sie ganz aus, kann es zu Ernteausfällen und somit Hungersnöten kommen. </a:t>
              </a:r>
            </a:p>
          </p:txBody>
        </p:sp>
        <p:grpSp>
          <p:nvGrpSpPr>
            <p:cNvPr id="444" name="Gruppieren 9"/>
            <p:cNvGrpSpPr/>
            <p:nvPr/>
          </p:nvGrpSpPr>
          <p:grpSpPr>
            <a:xfrm>
              <a:off x="229" y="-1"/>
              <a:ext cx="2813921" cy="1665759"/>
              <a:chOff x="0" y="0"/>
              <a:chExt cx="2813920" cy="1665757"/>
            </a:xfrm>
          </p:grpSpPr>
          <p:grpSp>
            <p:nvGrpSpPr>
              <p:cNvPr id="441" name="Gruppieren 145"/>
              <p:cNvGrpSpPr/>
              <p:nvPr/>
            </p:nvGrpSpPr>
            <p:grpSpPr>
              <a:xfrm>
                <a:off x="0" y="34868"/>
                <a:ext cx="2813921" cy="1630890"/>
                <a:chOff x="0" y="0"/>
                <a:chExt cx="2813920" cy="1630889"/>
              </a:xfrm>
            </p:grpSpPr>
            <p:sp>
              <p:nvSpPr>
                <p:cNvPr id="439" name="Rechteck 146"/>
                <p:cNvSpPr/>
                <p:nvPr/>
              </p:nvSpPr>
              <p:spPr>
                <a:xfrm>
                  <a:off x="4490" y="-1"/>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440" name="Gerader Verbinder 147"/>
                <p:cNvSpPr/>
                <p:nvPr/>
              </p:nvSpPr>
              <p:spPr>
                <a:xfrm>
                  <a:off x="0" y="288882"/>
                  <a:ext cx="2813921"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442" name="Rechteck 91"/>
              <p:cNvSpPr/>
              <p:nvPr/>
            </p:nvSpPr>
            <p:spPr>
              <a:xfrm>
                <a:off x="65355" y="96445"/>
                <a:ext cx="299544" cy="173500"/>
              </a:xfrm>
              <a:prstGeom prst="rect">
                <a:avLst/>
              </a:prstGeom>
              <a:solidFill>
                <a:srgbClr val="FF000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443" name="Textfeld 92"/>
              <p:cNvSpPr txBox="1"/>
              <p:nvPr/>
            </p:nvSpPr>
            <p:spPr>
              <a:xfrm>
                <a:off x="371224" y="-1"/>
                <a:ext cx="2236772" cy="28080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400"/>
                </a:lvl1pPr>
              </a:lstStyle>
              <a:p>
                <a:r>
                  <a:t>Abhängigkeit der Landwirte</a:t>
                </a:r>
              </a:p>
            </p:txBody>
          </p:sp>
        </p:grpSp>
      </p:grpSp>
      <p:sp>
        <p:nvSpPr>
          <p:cNvPr id="451" name="Textfeld 7"/>
          <p:cNvSpPr txBox="1"/>
          <p:nvPr/>
        </p:nvSpPr>
        <p:spPr>
          <a:xfrm>
            <a:off x="7987840" y="9055355"/>
            <a:ext cx="29111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 name="Rechteck 113"/>
          <p:cNvSpPr/>
          <p:nvPr/>
        </p:nvSpPr>
        <p:spPr>
          <a:xfrm>
            <a:off x="4643042" y="913429"/>
            <a:ext cx="299544" cy="173500"/>
          </a:xfrm>
          <a:prstGeom prst="rect">
            <a:avLst/>
          </a:prstGeom>
          <a:solidFill>
            <a:srgbClr val="0070C0"/>
          </a:solidFill>
          <a:ln w="12700">
            <a:miter lim="400000"/>
          </a:ln>
        </p:spPr>
        <p:txBody>
          <a:bodyPr lIns="45719" rIns="45719" anchor="ctr"/>
          <a:lstStyle/>
          <a:p>
            <a:pPr>
              <a:defRPr sz="2700">
                <a:solidFill>
                  <a:srgbClr val="FFFFFF"/>
                </a:solidFill>
              </a:defRPr>
            </a:pPr>
            <a:endParaRPr/>
          </a:p>
        </p:txBody>
      </p:sp>
      <p:grpSp>
        <p:nvGrpSpPr>
          <p:cNvPr id="311" name="Gruppieren 57"/>
          <p:cNvGrpSpPr/>
          <p:nvPr/>
        </p:nvGrpSpPr>
        <p:grpSpPr>
          <a:xfrm>
            <a:off x="1251201" y="4911021"/>
            <a:ext cx="2809432" cy="1656832"/>
            <a:chOff x="0" y="0"/>
            <a:chExt cx="2809430" cy="1656830"/>
          </a:xfrm>
        </p:grpSpPr>
        <p:grpSp>
          <p:nvGrpSpPr>
            <p:cNvPr id="309" name="Gruppieren 21"/>
            <p:cNvGrpSpPr/>
            <p:nvPr/>
          </p:nvGrpSpPr>
          <p:grpSpPr>
            <a:xfrm>
              <a:off x="7804" y="-1"/>
              <a:ext cx="2793822" cy="1656832"/>
              <a:chOff x="0" y="0"/>
              <a:chExt cx="2793821" cy="1656830"/>
            </a:xfrm>
          </p:grpSpPr>
          <p:sp>
            <p:nvSpPr>
              <p:cNvPr id="305" name="Rechteck 19"/>
              <p:cNvSpPr/>
              <p:nvPr/>
            </p:nvSpPr>
            <p:spPr>
              <a:xfrm>
                <a:off x="48485" y="102018"/>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306" name="Textfeld 20"/>
              <p:cNvSpPr txBox="1"/>
              <p:nvPr/>
            </p:nvSpPr>
            <p:spPr>
              <a:xfrm>
                <a:off x="326310" y="-1"/>
                <a:ext cx="1788272"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Antarktis</a:t>
                </a:r>
              </a:p>
            </p:txBody>
          </p:sp>
          <p:sp>
            <p:nvSpPr>
              <p:cNvPr id="307" name="Rechteck 15"/>
              <p:cNvSpPr/>
              <p:nvPr/>
            </p:nvSpPr>
            <p:spPr>
              <a:xfrm>
                <a:off x="-1" y="320995"/>
                <a:ext cx="2793823" cy="1335836"/>
              </a:xfrm>
              <a:prstGeom prst="rect">
                <a:avLst/>
              </a:prstGeom>
              <a:solidFill>
                <a:srgbClr val="000018"/>
              </a:solidFill>
              <a:ln w="12700" cap="flat">
                <a:noFill/>
                <a:miter lim="400000"/>
              </a:ln>
              <a:effectLst/>
            </p:spPr>
            <p:txBody>
              <a:bodyPr wrap="square" lIns="45719" tIns="45719" rIns="45719" bIns="45719" numCol="1" anchor="ctr">
                <a:noAutofit/>
              </a:bodyPr>
              <a:lstStyle/>
              <a:p>
                <a:pPr algn="ctr">
                  <a:defRPr sz="2700">
                    <a:solidFill>
                      <a:srgbClr val="FFFFFF"/>
                    </a:solidFill>
                  </a:defRPr>
                </a:pPr>
                <a:endParaRPr/>
              </a:p>
            </p:txBody>
          </p:sp>
          <p:pic>
            <p:nvPicPr>
              <p:cNvPr id="308" name="Grafik 48" descr="Grafik 48"/>
              <p:cNvPicPr>
                <a:picLocks noChangeAspect="1"/>
              </p:cNvPicPr>
              <p:nvPr/>
            </p:nvPicPr>
            <p:blipFill>
              <a:blip r:embed="rId2"/>
              <a:stretch>
                <a:fillRect/>
              </a:stretch>
            </p:blipFill>
            <p:spPr>
              <a:xfrm>
                <a:off x="511557" y="345003"/>
                <a:ext cx="1685200" cy="1263901"/>
              </a:xfrm>
              <a:prstGeom prst="rect">
                <a:avLst/>
              </a:prstGeom>
              <a:ln w="12700" cap="flat">
                <a:noFill/>
                <a:miter lim="400000"/>
              </a:ln>
              <a:effectLst/>
            </p:spPr>
          </p:pic>
        </p:grpSp>
        <p:sp>
          <p:nvSpPr>
            <p:cNvPr id="310" name="Rechteck 78"/>
            <p:cNvSpPr/>
            <p:nvPr/>
          </p:nvSpPr>
          <p:spPr>
            <a:xfrm>
              <a:off x="-1" y="12768"/>
              <a:ext cx="2809432" cy="1630892"/>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grpSp>
      <p:grpSp>
        <p:nvGrpSpPr>
          <p:cNvPr id="317" name="Gruppieren 11"/>
          <p:cNvGrpSpPr/>
          <p:nvPr/>
        </p:nvGrpSpPr>
        <p:grpSpPr>
          <a:xfrm>
            <a:off x="1251200" y="2877934"/>
            <a:ext cx="2816484" cy="1674760"/>
            <a:chOff x="0" y="0"/>
            <a:chExt cx="2816482" cy="1674758"/>
          </a:xfrm>
        </p:grpSpPr>
        <p:grpSp>
          <p:nvGrpSpPr>
            <p:cNvPr id="314" name="Gruppieren 17"/>
            <p:cNvGrpSpPr/>
            <p:nvPr/>
          </p:nvGrpSpPr>
          <p:grpSpPr>
            <a:xfrm>
              <a:off x="11271" y="-1"/>
              <a:ext cx="2805212" cy="1674760"/>
              <a:chOff x="0" y="0"/>
              <a:chExt cx="2805211" cy="1674758"/>
            </a:xfrm>
          </p:grpSpPr>
          <p:sp>
            <p:nvSpPr>
              <p:cNvPr id="312" name="Textfeld 13"/>
              <p:cNvSpPr txBox="1"/>
              <p:nvPr/>
            </p:nvSpPr>
            <p:spPr>
              <a:xfrm>
                <a:off x="378800" y="-1"/>
                <a:ext cx="1788272"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Grönland</a:t>
                </a:r>
              </a:p>
            </p:txBody>
          </p:sp>
          <p:pic>
            <p:nvPicPr>
              <p:cNvPr id="313" name="Grafik 16" descr="Grafik 16"/>
              <p:cNvPicPr>
                <a:picLocks noChangeAspect="1"/>
              </p:cNvPicPr>
              <p:nvPr/>
            </p:nvPicPr>
            <p:blipFill>
              <a:blip r:embed="rId3"/>
              <a:stretch>
                <a:fillRect/>
              </a:stretch>
            </p:blipFill>
            <p:spPr>
              <a:xfrm>
                <a:off x="0" y="334532"/>
                <a:ext cx="2805212" cy="1340227"/>
              </a:xfrm>
              <a:prstGeom prst="rect">
                <a:avLst/>
              </a:prstGeom>
              <a:ln w="12700" cap="flat">
                <a:noFill/>
                <a:miter lim="400000"/>
              </a:ln>
              <a:effectLst/>
            </p:spPr>
          </p:pic>
        </p:grpSp>
        <p:sp>
          <p:nvSpPr>
            <p:cNvPr id="315" name="Rechteck 74"/>
            <p:cNvSpPr/>
            <p:nvPr/>
          </p:nvSpPr>
          <p:spPr>
            <a:xfrm>
              <a:off x="0" y="42823"/>
              <a:ext cx="2809431"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316" name="Rechteck 83"/>
            <p:cNvSpPr/>
            <p:nvPr/>
          </p:nvSpPr>
          <p:spPr>
            <a:xfrm>
              <a:off x="61160" y="111663"/>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grpSp>
        <p:nvGrpSpPr>
          <p:cNvPr id="332" name="Gruppieren 96"/>
          <p:cNvGrpSpPr/>
          <p:nvPr/>
        </p:nvGrpSpPr>
        <p:grpSpPr>
          <a:xfrm>
            <a:off x="1227219" y="6729193"/>
            <a:ext cx="2825611" cy="1660536"/>
            <a:chOff x="0" y="0"/>
            <a:chExt cx="2825610" cy="1660535"/>
          </a:xfrm>
        </p:grpSpPr>
        <p:grpSp>
          <p:nvGrpSpPr>
            <p:cNvPr id="328" name="Gruppieren 37"/>
            <p:cNvGrpSpPr/>
            <p:nvPr/>
          </p:nvGrpSpPr>
          <p:grpSpPr>
            <a:xfrm>
              <a:off x="17530" y="-1"/>
              <a:ext cx="2808081" cy="1660537"/>
              <a:chOff x="0" y="0"/>
              <a:chExt cx="2808079" cy="1660535"/>
            </a:xfrm>
          </p:grpSpPr>
          <p:grpSp>
            <p:nvGrpSpPr>
              <p:cNvPr id="326" name="Gruppieren 35"/>
              <p:cNvGrpSpPr/>
              <p:nvPr/>
            </p:nvGrpSpPr>
            <p:grpSpPr>
              <a:xfrm>
                <a:off x="0" y="-1"/>
                <a:ext cx="2808080" cy="1660537"/>
                <a:chOff x="0" y="0"/>
                <a:chExt cx="2808079" cy="1660535"/>
              </a:xfrm>
            </p:grpSpPr>
            <p:grpSp>
              <p:nvGrpSpPr>
                <p:cNvPr id="320" name="Gruppieren 26"/>
                <p:cNvGrpSpPr/>
                <p:nvPr/>
              </p:nvGrpSpPr>
              <p:grpSpPr>
                <a:xfrm>
                  <a:off x="0" y="-1"/>
                  <a:ext cx="2808080" cy="1660537"/>
                  <a:chOff x="0" y="0"/>
                  <a:chExt cx="2808079" cy="1660535"/>
                </a:xfrm>
              </p:grpSpPr>
              <p:pic>
                <p:nvPicPr>
                  <p:cNvPr id="318" name="Grafik 22" descr="Grafik 22"/>
                  <p:cNvPicPr>
                    <a:picLocks noChangeAspect="1"/>
                  </p:cNvPicPr>
                  <p:nvPr/>
                </p:nvPicPr>
                <p:blipFill>
                  <a:blip r:embed="rId4"/>
                  <a:stretch>
                    <a:fillRect/>
                  </a:stretch>
                </p:blipFill>
                <p:spPr>
                  <a:xfrm>
                    <a:off x="0" y="327215"/>
                    <a:ext cx="2808080" cy="1333321"/>
                  </a:xfrm>
                  <a:prstGeom prst="rect">
                    <a:avLst/>
                  </a:prstGeom>
                  <a:ln w="12700" cap="flat">
                    <a:noFill/>
                    <a:miter lim="400000"/>
                  </a:ln>
                  <a:effectLst/>
                </p:spPr>
              </p:pic>
              <p:sp>
                <p:nvSpPr>
                  <p:cNvPr id="319" name="Textfeld 24"/>
                  <p:cNvSpPr txBox="1"/>
                  <p:nvPr/>
                </p:nvSpPr>
                <p:spPr>
                  <a:xfrm>
                    <a:off x="368472" y="-1"/>
                    <a:ext cx="1788272"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Permafrost</a:t>
                    </a:r>
                  </a:p>
                </p:txBody>
              </p:sp>
            </p:grpSp>
            <p:sp>
              <p:nvSpPr>
                <p:cNvPr id="321" name="Gekrümmte Verbindung 28"/>
                <p:cNvSpPr/>
                <p:nvPr/>
              </p:nvSpPr>
              <p:spPr>
                <a:xfrm rot="5399998" flipH="1">
                  <a:off x="1215078" y="1091742"/>
                  <a:ext cx="160169" cy="548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400" y="0"/>
                        <a:pt x="10800" y="5400"/>
                        <a:pt x="10800" y="10800"/>
                      </a:cubicBezTo>
                      <a:cubicBezTo>
                        <a:pt x="10800" y="16200"/>
                        <a:pt x="16200" y="21600"/>
                        <a:pt x="21600" y="21600"/>
                      </a:cubicBezTo>
                    </a:path>
                  </a:pathLst>
                </a:custGeom>
                <a:noFill/>
                <a:ln w="6350" cap="flat">
                  <a:solidFill>
                    <a:srgbClr val="FFFFFF"/>
                  </a:solidFill>
                  <a:prstDash val="solid"/>
                  <a:miter lim="800000"/>
                </a:ln>
                <a:effectLst/>
              </p:spPr>
              <p:txBody>
                <a:bodyPr wrap="square" lIns="45719" tIns="45719" rIns="45719" bIns="45719" numCol="1" anchor="ctr">
                  <a:noAutofit/>
                </a:bodyPr>
                <a:lstStyle/>
                <a:p>
                  <a:endParaRPr/>
                </a:p>
              </p:txBody>
            </p:sp>
            <p:sp>
              <p:nvSpPr>
                <p:cNvPr id="322" name="Gekrümmte Verbindung 29"/>
                <p:cNvSpPr/>
                <p:nvPr/>
              </p:nvSpPr>
              <p:spPr>
                <a:xfrm rot="5399998" flipH="1">
                  <a:off x="1088648" y="1173053"/>
                  <a:ext cx="160169" cy="548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6428" y="0"/>
                        <a:pt x="12857" y="5400"/>
                        <a:pt x="12857" y="10800"/>
                      </a:cubicBezTo>
                      <a:cubicBezTo>
                        <a:pt x="12857" y="16200"/>
                        <a:pt x="17228" y="21600"/>
                        <a:pt x="21600" y="21600"/>
                      </a:cubicBezTo>
                    </a:path>
                  </a:pathLst>
                </a:custGeom>
                <a:noFill/>
                <a:ln w="6350" cap="flat">
                  <a:solidFill>
                    <a:srgbClr val="FFFFFF"/>
                  </a:solidFill>
                  <a:prstDash val="solid"/>
                  <a:miter lim="800000"/>
                </a:ln>
                <a:effectLst/>
              </p:spPr>
              <p:txBody>
                <a:bodyPr wrap="square" lIns="45719" tIns="45719" rIns="45719" bIns="45719" numCol="1" anchor="ctr">
                  <a:noAutofit/>
                </a:bodyPr>
                <a:lstStyle/>
                <a:p>
                  <a:endParaRPr/>
                </a:p>
              </p:txBody>
            </p:sp>
            <p:sp>
              <p:nvSpPr>
                <p:cNvPr id="323" name="Gekrümmte Verbindung 32"/>
                <p:cNvSpPr/>
                <p:nvPr/>
              </p:nvSpPr>
              <p:spPr>
                <a:xfrm rot="5399998" flipH="1">
                  <a:off x="1129795" y="1071123"/>
                  <a:ext cx="160169" cy="548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400" y="0"/>
                        <a:pt x="10800" y="5400"/>
                        <a:pt x="10800" y="10800"/>
                      </a:cubicBezTo>
                      <a:cubicBezTo>
                        <a:pt x="10800" y="16200"/>
                        <a:pt x="16200" y="21600"/>
                        <a:pt x="21600" y="21600"/>
                      </a:cubicBezTo>
                    </a:path>
                  </a:pathLst>
                </a:custGeom>
                <a:noFill/>
                <a:ln w="6350" cap="flat">
                  <a:solidFill>
                    <a:srgbClr val="FFFFFF"/>
                  </a:solidFill>
                  <a:prstDash val="solid"/>
                  <a:miter lim="800000"/>
                </a:ln>
                <a:effectLst/>
              </p:spPr>
              <p:txBody>
                <a:bodyPr wrap="square" lIns="45719" tIns="45719" rIns="45719" bIns="45719" numCol="1" anchor="ctr">
                  <a:noAutofit/>
                </a:bodyPr>
                <a:lstStyle/>
                <a:p>
                  <a:endParaRPr/>
                </a:p>
              </p:txBody>
            </p:sp>
            <p:sp>
              <p:nvSpPr>
                <p:cNvPr id="324" name="Gekrümmte Verbindung 33"/>
                <p:cNvSpPr/>
                <p:nvPr/>
              </p:nvSpPr>
              <p:spPr>
                <a:xfrm rot="5399998" flipH="1">
                  <a:off x="953264" y="1103618"/>
                  <a:ext cx="160169" cy="548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400" y="0"/>
                        <a:pt x="10800" y="5400"/>
                        <a:pt x="10800" y="10800"/>
                      </a:cubicBezTo>
                      <a:cubicBezTo>
                        <a:pt x="10800" y="16200"/>
                        <a:pt x="16200" y="21600"/>
                        <a:pt x="21600" y="21600"/>
                      </a:cubicBezTo>
                    </a:path>
                  </a:pathLst>
                </a:custGeom>
                <a:noFill/>
                <a:ln w="6350" cap="flat">
                  <a:solidFill>
                    <a:srgbClr val="FFFFFF"/>
                  </a:solidFill>
                  <a:prstDash val="solid"/>
                  <a:miter lim="800000"/>
                </a:ln>
                <a:effectLst/>
              </p:spPr>
              <p:txBody>
                <a:bodyPr wrap="square" lIns="45719" tIns="45719" rIns="45719" bIns="45719" numCol="1" anchor="ctr">
                  <a:noAutofit/>
                </a:bodyPr>
                <a:lstStyle/>
                <a:p>
                  <a:endParaRPr/>
                </a:p>
              </p:txBody>
            </p:sp>
            <p:sp>
              <p:nvSpPr>
                <p:cNvPr id="325" name="Gekrümmte Verbindung 34"/>
                <p:cNvSpPr/>
                <p:nvPr/>
              </p:nvSpPr>
              <p:spPr>
                <a:xfrm rot="5399998" flipH="1">
                  <a:off x="1324379" y="1177887"/>
                  <a:ext cx="160169" cy="548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400" y="0"/>
                        <a:pt x="10800" y="5400"/>
                        <a:pt x="10800" y="10800"/>
                      </a:cubicBezTo>
                      <a:cubicBezTo>
                        <a:pt x="10800" y="16200"/>
                        <a:pt x="16200" y="21600"/>
                        <a:pt x="21600" y="21600"/>
                      </a:cubicBezTo>
                    </a:path>
                  </a:pathLst>
                </a:custGeom>
                <a:noFill/>
                <a:ln w="6350" cap="flat">
                  <a:solidFill>
                    <a:srgbClr val="FFFFFF"/>
                  </a:solidFill>
                  <a:prstDash val="solid"/>
                  <a:miter lim="800000"/>
                </a:ln>
                <a:effectLst/>
              </p:spPr>
              <p:txBody>
                <a:bodyPr wrap="square" lIns="45719" tIns="45719" rIns="45719" bIns="45719" numCol="1" anchor="ctr">
                  <a:noAutofit/>
                </a:bodyPr>
                <a:lstStyle/>
                <a:p>
                  <a:endParaRPr/>
                </a:p>
              </p:txBody>
            </p:sp>
          </p:grpSp>
          <p:sp>
            <p:nvSpPr>
              <p:cNvPr id="327" name="Textfeld 36"/>
              <p:cNvSpPr txBox="1"/>
              <p:nvPr/>
            </p:nvSpPr>
            <p:spPr>
              <a:xfrm>
                <a:off x="876995" y="779106"/>
                <a:ext cx="1076084" cy="2483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200"/>
                </a:lvl1pPr>
              </a:lstStyle>
              <a:p>
                <a:r>
                  <a:t>Methan</a:t>
                </a:r>
              </a:p>
            </p:txBody>
          </p:sp>
        </p:grpSp>
        <p:grpSp>
          <p:nvGrpSpPr>
            <p:cNvPr id="331" name="Gruppieren 95"/>
            <p:cNvGrpSpPr/>
            <p:nvPr/>
          </p:nvGrpSpPr>
          <p:grpSpPr>
            <a:xfrm>
              <a:off x="-1" y="28849"/>
              <a:ext cx="2809432" cy="1630891"/>
              <a:chOff x="0" y="0"/>
              <a:chExt cx="2809430" cy="1630889"/>
            </a:xfrm>
          </p:grpSpPr>
          <p:sp>
            <p:nvSpPr>
              <p:cNvPr id="329" name="Rechteck 68"/>
              <p:cNvSpPr/>
              <p:nvPr/>
            </p:nvSpPr>
            <p:spPr>
              <a:xfrm>
                <a:off x="-1" y="0"/>
                <a:ext cx="2809432"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330" name="Rechteck 84"/>
              <p:cNvSpPr/>
              <p:nvPr/>
            </p:nvSpPr>
            <p:spPr>
              <a:xfrm>
                <a:off x="59760" y="77644"/>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grpSp>
      <p:grpSp>
        <p:nvGrpSpPr>
          <p:cNvPr id="339" name="Gruppieren 99"/>
          <p:cNvGrpSpPr/>
          <p:nvPr/>
        </p:nvGrpSpPr>
        <p:grpSpPr>
          <a:xfrm>
            <a:off x="1227219" y="8762280"/>
            <a:ext cx="2841340" cy="1672207"/>
            <a:chOff x="0" y="0"/>
            <a:chExt cx="2841338" cy="1672206"/>
          </a:xfrm>
        </p:grpSpPr>
        <p:grpSp>
          <p:nvGrpSpPr>
            <p:cNvPr id="337" name="Gruppieren 98"/>
            <p:cNvGrpSpPr/>
            <p:nvPr/>
          </p:nvGrpSpPr>
          <p:grpSpPr>
            <a:xfrm>
              <a:off x="-1" y="0"/>
              <a:ext cx="2841340" cy="1672207"/>
              <a:chOff x="0" y="0"/>
              <a:chExt cx="2841338" cy="1672206"/>
            </a:xfrm>
          </p:grpSpPr>
          <p:grpSp>
            <p:nvGrpSpPr>
              <p:cNvPr id="335" name="Gruppieren 31"/>
              <p:cNvGrpSpPr/>
              <p:nvPr/>
            </p:nvGrpSpPr>
            <p:grpSpPr>
              <a:xfrm>
                <a:off x="-1" y="0"/>
                <a:ext cx="2841340" cy="1672207"/>
                <a:chOff x="0" y="0"/>
                <a:chExt cx="2841338" cy="1672206"/>
              </a:xfrm>
            </p:grpSpPr>
            <p:pic>
              <p:nvPicPr>
                <p:cNvPr id="333" name="Grafik 7" descr="Grafik 7"/>
                <p:cNvPicPr>
                  <a:picLocks noChangeAspect="1"/>
                </p:cNvPicPr>
                <p:nvPr/>
              </p:nvPicPr>
              <p:blipFill>
                <a:blip r:embed="rId5"/>
                <a:stretch>
                  <a:fillRect/>
                </a:stretch>
              </p:blipFill>
              <p:spPr>
                <a:xfrm>
                  <a:off x="0" y="336264"/>
                  <a:ext cx="2813680" cy="1335943"/>
                </a:xfrm>
                <a:prstGeom prst="rect">
                  <a:avLst/>
                </a:prstGeom>
                <a:ln w="12700" cap="flat">
                  <a:noFill/>
                  <a:miter lim="400000"/>
                </a:ln>
                <a:effectLst/>
              </p:spPr>
            </p:pic>
            <p:sp>
              <p:nvSpPr>
                <p:cNvPr id="334" name="Textfeld 42"/>
                <p:cNvSpPr txBox="1"/>
                <p:nvPr/>
              </p:nvSpPr>
              <p:spPr>
                <a:xfrm>
                  <a:off x="363308" y="0"/>
                  <a:ext cx="2478031"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Seen- und Meeresgrund</a:t>
                  </a:r>
                </a:p>
              </p:txBody>
            </p:sp>
          </p:grpSp>
          <p:sp>
            <p:nvSpPr>
              <p:cNvPr id="336" name="Rechteck 75"/>
              <p:cNvSpPr/>
              <p:nvPr/>
            </p:nvSpPr>
            <p:spPr>
              <a:xfrm>
                <a:off x="1813" y="41314"/>
                <a:ext cx="2809432" cy="1630892"/>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grpSp>
        <p:sp>
          <p:nvSpPr>
            <p:cNvPr id="338" name="Rechteck 85"/>
            <p:cNvSpPr/>
            <p:nvPr/>
          </p:nvSpPr>
          <p:spPr>
            <a:xfrm>
              <a:off x="42663" y="106295"/>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grpSp>
        <p:nvGrpSpPr>
          <p:cNvPr id="351" name="Gruppieren 18"/>
          <p:cNvGrpSpPr/>
          <p:nvPr/>
        </p:nvGrpSpPr>
        <p:grpSpPr>
          <a:xfrm>
            <a:off x="1251201" y="844846"/>
            <a:ext cx="2809432" cy="1642676"/>
            <a:chOff x="0" y="0"/>
            <a:chExt cx="2809430" cy="1642674"/>
          </a:xfrm>
        </p:grpSpPr>
        <p:sp>
          <p:nvSpPr>
            <p:cNvPr id="347" name="Rechteck 1"/>
            <p:cNvSpPr/>
            <p:nvPr/>
          </p:nvSpPr>
          <p:spPr>
            <a:xfrm>
              <a:off x="-1" y="11786"/>
              <a:ext cx="2809432" cy="1630889"/>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grpSp>
          <p:nvGrpSpPr>
            <p:cNvPr id="350" name="Gruppieren 2"/>
            <p:cNvGrpSpPr/>
            <p:nvPr/>
          </p:nvGrpSpPr>
          <p:grpSpPr>
            <a:xfrm>
              <a:off x="87379" y="-1"/>
              <a:ext cx="2547525" cy="310492"/>
              <a:chOff x="0" y="0"/>
              <a:chExt cx="2547523" cy="310490"/>
            </a:xfrm>
          </p:grpSpPr>
          <p:sp>
            <p:nvSpPr>
              <p:cNvPr id="348" name="Textfeld 4"/>
              <p:cNvSpPr txBox="1"/>
              <p:nvPr/>
            </p:nvSpPr>
            <p:spPr>
              <a:xfrm>
                <a:off x="374832" y="0"/>
                <a:ext cx="2172692"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Arktis</a:t>
                </a:r>
              </a:p>
            </p:txBody>
          </p:sp>
          <p:sp>
            <p:nvSpPr>
              <p:cNvPr id="349" name="Rechteck 82"/>
              <p:cNvSpPr/>
              <p:nvPr/>
            </p:nvSpPr>
            <p:spPr>
              <a:xfrm>
                <a:off x="0" y="100850"/>
                <a:ext cx="299543" cy="173499"/>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grpSp>
      <p:grpSp>
        <p:nvGrpSpPr>
          <p:cNvPr id="359" name="Gruppieren 12"/>
          <p:cNvGrpSpPr/>
          <p:nvPr/>
        </p:nvGrpSpPr>
        <p:grpSpPr>
          <a:xfrm>
            <a:off x="4543689" y="2877934"/>
            <a:ext cx="2814433" cy="1660522"/>
            <a:chOff x="-2" y="0"/>
            <a:chExt cx="2814431" cy="1660521"/>
          </a:xfrm>
        </p:grpSpPr>
        <p:sp>
          <p:nvSpPr>
            <p:cNvPr id="352" name="Rechteck 149"/>
            <p:cNvSpPr/>
            <p:nvPr/>
          </p:nvSpPr>
          <p:spPr>
            <a:xfrm>
              <a:off x="59906" y="98469"/>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nvGrpSpPr>
            <p:cNvPr id="358" name="Gruppieren 162"/>
            <p:cNvGrpSpPr/>
            <p:nvPr/>
          </p:nvGrpSpPr>
          <p:grpSpPr>
            <a:xfrm>
              <a:off x="-2" y="0"/>
              <a:ext cx="2814431" cy="1660521"/>
              <a:chOff x="-1" y="0"/>
              <a:chExt cx="2814429" cy="1660520"/>
            </a:xfrm>
          </p:grpSpPr>
          <p:grpSp>
            <p:nvGrpSpPr>
              <p:cNvPr id="355" name="Gruppieren 133"/>
              <p:cNvGrpSpPr/>
              <p:nvPr/>
            </p:nvGrpSpPr>
            <p:grpSpPr>
              <a:xfrm>
                <a:off x="-1" y="29628"/>
                <a:ext cx="2813924" cy="1630892"/>
                <a:chOff x="-1" y="0"/>
                <a:chExt cx="2813923" cy="1630890"/>
              </a:xfrm>
            </p:grpSpPr>
            <p:sp>
              <p:nvSpPr>
                <p:cNvPr id="353" name="Rechteck 134"/>
                <p:cNvSpPr/>
                <p:nvPr/>
              </p:nvSpPr>
              <p:spPr>
                <a:xfrm>
                  <a:off x="4490" y="0"/>
                  <a:ext cx="2809431"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354" name="Gerader Verbinder 135"/>
                <p:cNvSpPr/>
                <p:nvPr/>
              </p:nvSpPr>
              <p:spPr>
                <a:xfrm>
                  <a:off x="-1" y="288882"/>
                  <a:ext cx="2813923"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356" name="Textfeld 148"/>
              <p:cNvSpPr txBox="1"/>
              <p:nvPr/>
            </p:nvSpPr>
            <p:spPr>
              <a:xfrm>
                <a:off x="6170" y="318422"/>
                <a:ext cx="2808258" cy="12008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rPr dirty="0"/>
                  <a:t>Bei </a:t>
                </a:r>
                <a:r>
                  <a:rPr dirty="0" err="1"/>
                  <a:t>steigenden</a:t>
                </a:r>
                <a:r>
                  <a:rPr dirty="0"/>
                  <a:t> </a:t>
                </a:r>
                <a:r>
                  <a:rPr dirty="0" err="1"/>
                  <a:t>Temperaturen</a:t>
                </a:r>
                <a:r>
                  <a:rPr dirty="0"/>
                  <a:t> </a:t>
                </a:r>
                <a:r>
                  <a:rPr dirty="0" err="1"/>
                  <a:t>wird</a:t>
                </a:r>
                <a:r>
                  <a:rPr dirty="0"/>
                  <a:t> der </a:t>
                </a:r>
                <a:r>
                  <a:rPr dirty="0" err="1"/>
                  <a:t>gesamte</a:t>
                </a:r>
                <a:r>
                  <a:rPr dirty="0"/>
                  <a:t> </a:t>
                </a:r>
                <a:r>
                  <a:rPr b="1" dirty="0" err="1"/>
                  <a:t>Eisschild</a:t>
                </a:r>
                <a:r>
                  <a:rPr dirty="0"/>
                  <a:t> auf dem </a:t>
                </a:r>
                <a:r>
                  <a:rPr dirty="0" err="1"/>
                  <a:t>Festland</a:t>
                </a:r>
                <a:r>
                  <a:rPr dirty="0"/>
                  <a:t> </a:t>
                </a:r>
                <a:r>
                  <a:rPr dirty="0" err="1"/>
                  <a:t>instabil</a:t>
                </a:r>
                <a:r>
                  <a:rPr dirty="0"/>
                  <a:t> und </a:t>
                </a:r>
                <a:r>
                  <a:rPr dirty="0" err="1"/>
                  <a:t>rutscht</a:t>
                </a:r>
                <a:r>
                  <a:rPr dirty="0"/>
                  <a:t> ins Meer ab. Am Boden der </a:t>
                </a:r>
                <a:r>
                  <a:rPr dirty="0" err="1"/>
                  <a:t>Eisschicht</a:t>
                </a:r>
                <a:r>
                  <a:rPr dirty="0"/>
                  <a:t> </a:t>
                </a:r>
                <a:r>
                  <a:rPr dirty="0" err="1"/>
                  <a:t>bildet</a:t>
                </a:r>
                <a:r>
                  <a:rPr dirty="0"/>
                  <a:t> </a:t>
                </a:r>
                <a:r>
                  <a:rPr dirty="0" err="1"/>
                  <a:t>sich</a:t>
                </a:r>
                <a:r>
                  <a:rPr dirty="0"/>
                  <a:t> </a:t>
                </a:r>
                <a:r>
                  <a:rPr dirty="0" err="1"/>
                  <a:t>durch</a:t>
                </a:r>
                <a:r>
                  <a:rPr dirty="0"/>
                  <a:t> </a:t>
                </a:r>
                <a:r>
                  <a:rPr dirty="0" err="1"/>
                  <a:t>Schmelzwasser</a:t>
                </a:r>
                <a:r>
                  <a:rPr dirty="0"/>
                  <a:t> </a:t>
                </a:r>
                <a:r>
                  <a:rPr dirty="0" err="1"/>
                  <a:t>ein</a:t>
                </a:r>
                <a:r>
                  <a:rPr dirty="0"/>
                  <a:t> </a:t>
                </a:r>
                <a:r>
                  <a:rPr dirty="0" err="1"/>
                  <a:t>Schmierfilm</a:t>
                </a:r>
                <a:r>
                  <a:rPr dirty="0"/>
                  <a:t>, der </a:t>
                </a:r>
                <a:r>
                  <a:rPr dirty="0" err="1"/>
                  <a:t>durch</a:t>
                </a:r>
                <a:r>
                  <a:rPr dirty="0"/>
                  <a:t> </a:t>
                </a:r>
                <a:r>
                  <a:rPr dirty="0" err="1"/>
                  <a:t>Schmelzwasser</a:t>
                </a:r>
                <a:r>
                  <a:rPr dirty="0"/>
                  <a:t> </a:t>
                </a:r>
                <a:r>
                  <a:rPr dirty="0" err="1"/>
                  <a:t>wächst</a:t>
                </a:r>
                <a:r>
                  <a:rPr dirty="0"/>
                  <a:t>.</a:t>
                </a:r>
              </a:p>
            </p:txBody>
          </p:sp>
          <p:sp>
            <p:nvSpPr>
              <p:cNvPr id="357" name="Textfeld 150"/>
              <p:cNvSpPr txBox="1"/>
              <p:nvPr/>
            </p:nvSpPr>
            <p:spPr>
              <a:xfrm>
                <a:off x="388334" y="0"/>
                <a:ext cx="2379867"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Eisschmelze im Norden </a:t>
                </a:r>
              </a:p>
            </p:txBody>
          </p:sp>
        </p:grpSp>
      </p:grpSp>
      <p:grpSp>
        <p:nvGrpSpPr>
          <p:cNvPr id="366" name="Gruppieren 154"/>
          <p:cNvGrpSpPr/>
          <p:nvPr/>
        </p:nvGrpSpPr>
        <p:grpSpPr>
          <a:xfrm>
            <a:off x="4521569" y="6729191"/>
            <a:ext cx="2813922" cy="1670506"/>
            <a:chOff x="0" y="0"/>
            <a:chExt cx="2813920" cy="1670504"/>
          </a:xfrm>
        </p:grpSpPr>
        <p:grpSp>
          <p:nvGrpSpPr>
            <p:cNvPr id="362" name="Gruppieren 136"/>
            <p:cNvGrpSpPr/>
            <p:nvPr/>
          </p:nvGrpSpPr>
          <p:grpSpPr>
            <a:xfrm>
              <a:off x="0" y="39613"/>
              <a:ext cx="2813921" cy="1630892"/>
              <a:chOff x="0" y="0"/>
              <a:chExt cx="2813920" cy="1630890"/>
            </a:xfrm>
          </p:grpSpPr>
          <p:sp>
            <p:nvSpPr>
              <p:cNvPr id="360" name="Rechteck 137"/>
              <p:cNvSpPr/>
              <p:nvPr/>
            </p:nvSpPr>
            <p:spPr>
              <a:xfrm>
                <a:off x="4490" y="0"/>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361" name="Gerader Verbinder 138"/>
              <p:cNvSpPr/>
              <p:nvPr/>
            </p:nvSpPr>
            <p:spPr>
              <a:xfrm>
                <a:off x="0" y="288882"/>
                <a:ext cx="2813921"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363" name="Textfeld 151"/>
            <p:cNvSpPr txBox="1"/>
            <p:nvPr/>
          </p:nvSpPr>
          <p:spPr>
            <a:xfrm>
              <a:off x="4312" y="382417"/>
              <a:ext cx="2763889" cy="10103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just">
                <a:defRPr sz="1200"/>
              </a:lvl1pPr>
            </a:lstStyle>
            <a:p>
              <a:r>
                <a:t>In den Permafrostgebieten lagern große Mengen von Methan in Kristallform, sogenannte Methanhydrate. Bei höheren Temperaturen schmelzen diese und das Methan gelangt in die  Atmosphäre. </a:t>
              </a:r>
            </a:p>
          </p:txBody>
        </p:sp>
        <p:sp>
          <p:nvSpPr>
            <p:cNvPr id="364" name="Rechteck 152"/>
            <p:cNvSpPr/>
            <p:nvPr/>
          </p:nvSpPr>
          <p:spPr>
            <a:xfrm>
              <a:off x="80305" y="110683"/>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365" name="Textfeld 153"/>
            <p:cNvSpPr txBox="1"/>
            <p:nvPr/>
          </p:nvSpPr>
          <p:spPr>
            <a:xfrm>
              <a:off x="384270" y="0"/>
              <a:ext cx="1737492"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Methanhydrat I</a:t>
              </a:r>
            </a:p>
          </p:txBody>
        </p:sp>
      </p:grpSp>
      <p:grpSp>
        <p:nvGrpSpPr>
          <p:cNvPr id="373" name="Gruppieren 155"/>
          <p:cNvGrpSpPr/>
          <p:nvPr/>
        </p:nvGrpSpPr>
        <p:grpSpPr>
          <a:xfrm>
            <a:off x="4521569" y="8762280"/>
            <a:ext cx="2813921" cy="1670506"/>
            <a:chOff x="0" y="0"/>
            <a:chExt cx="2813920" cy="1670504"/>
          </a:xfrm>
        </p:grpSpPr>
        <p:grpSp>
          <p:nvGrpSpPr>
            <p:cNvPr id="369" name="Gruppieren 156"/>
            <p:cNvGrpSpPr/>
            <p:nvPr/>
          </p:nvGrpSpPr>
          <p:grpSpPr>
            <a:xfrm>
              <a:off x="0" y="39613"/>
              <a:ext cx="2813921" cy="1630892"/>
              <a:chOff x="0" y="0"/>
              <a:chExt cx="2813920" cy="1630890"/>
            </a:xfrm>
          </p:grpSpPr>
          <p:sp>
            <p:nvSpPr>
              <p:cNvPr id="367" name="Rechteck 160"/>
              <p:cNvSpPr/>
              <p:nvPr/>
            </p:nvSpPr>
            <p:spPr>
              <a:xfrm>
                <a:off x="4490" y="0"/>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368" name="Gerader Verbinder 161"/>
              <p:cNvSpPr/>
              <p:nvPr/>
            </p:nvSpPr>
            <p:spPr>
              <a:xfrm>
                <a:off x="0" y="288882"/>
                <a:ext cx="2813921"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370" name="Textfeld 157"/>
            <p:cNvSpPr txBox="1"/>
            <p:nvPr/>
          </p:nvSpPr>
          <p:spPr>
            <a:xfrm>
              <a:off x="20058" y="425384"/>
              <a:ext cx="2763889" cy="12008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just">
                <a:defRPr sz="1200"/>
              </a:lvl1pPr>
            </a:lstStyle>
            <a:p>
              <a:r>
                <a:t>Am Grund von Meeren und Seen lagern große Mengen Methanhydrat (Methan in gefrorenem Wasser). Sie brauchen tiefe Temperaturen und hohen Druck, um nicht als Treibhausgas in die Atmosphäre zu steigen..</a:t>
              </a:r>
            </a:p>
          </p:txBody>
        </p:sp>
        <p:sp>
          <p:nvSpPr>
            <p:cNvPr id="371" name="Rechteck 158"/>
            <p:cNvSpPr/>
            <p:nvPr/>
          </p:nvSpPr>
          <p:spPr>
            <a:xfrm>
              <a:off x="80305" y="110683"/>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372" name="Textfeld 159"/>
            <p:cNvSpPr txBox="1"/>
            <p:nvPr/>
          </p:nvSpPr>
          <p:spPr>
            <a:xfrm>
              <a:off x="384270" y="0"/>
              <a:ext cx="2151479"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Methanhydrat II</a:t>
              </a:r>
            </a:p>
          </p:txBody>
        </p:sp>
      </p:grpSp>
      <p:grpSp>
        <p:nvGrpSpPr>
          <p:cNvPr id="381" name="Gruppieren 14"/>
          <p:cNvGrpSpPr/>
          <p:nvPr/>
        </p:nvGrpSpPr>
        <p:grpSpPr>
          <a:xfrm>
            <a:off x="4543691" y="4911021"/>
            <a:ext cx="2826187" cy="1660519"/>
            <a:chOff x="0" y="0"/>
            <a:chExt cx="2826185" cy="1660518"/>
          </a:xfrm>
        </p:grpSpPr>
        <p:grpSp>
          <p:nvGrpSpPr>
            <p:cNvPr id="379" name="Gruppieren 163"/>
            <p:cNvGrpSpPr/>
            <p:nvPr/>
          </p:nvGrpSpPr>
          <p:grpSpPr>
            <a:xfrm>
              <a:off x="-1" y="0"/>
              <a:ext cx="2826187" cy="1660519"/>
              <a:chOff x="0" y="0"/>
              <a:chExt cx="2826185" cy="1660518"/>
            </a:xfrm>
          </p:grpSpPr>
          <p:grpSp>
            <p:nvGrpSpPr>
              <p:cNvPr id="376" name="Gruppieren 164"/>
              <p:cNvGrpSpPr/>
              <p:nvPr/>
            </p:nvGrpSpPr>
            <p:grpSpPr>
              <a:xfrm>
                <a:off x="0" y="29628"/>
                <a:ext cx="2813921" cy="1630891"/>
                <a:chOff x="0" y="0"/>
                <a:chExt cx="2813920" cy="1630889"/>
              </a:xfrm>
            </p:grpSpPr>
            <p:sp>
              <p:nvSpPr>
                <p:cNvPr id="374" name="Rechteck 167"/>
                <p:cNvSpPr/>
                <p:nvPr/>
              </p:nvSpPr>
              <p:spPr>
                <a:xfrm>
                  <a:off x="4490" y="0"/>
                  <a:ext cx="2809430"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375" name="Gerader Verbinder 168"/>
                <p:cNvSpPr/>
                <p:nvPr/>
              </p:nvSpPr>
              <p:spPr>
                <a:xfrm>
                  <a:off x="-1" y="288882"/>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dirty="0"/>
                </a:p>
              </p:txBody>
            </p:sp>
          </p:grpSp>
          <p:sp>
            <p:nvSpPr>
              <p:cNvPr id="377" name="Textfeld 165"/>
              <p:cNvSpPr txBox="1"/>
              <p:nvPr/>
            </p:nvSpPr>
            <p:spPr>
              <a:xfrm>
                <a:off x="6170" y="440341"/>
                <a:ext cx="2808257" cy="10103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Bei steigenden Temperaturen wird der gesamte Eisschild auf Festland instabil, aber auch das Eis auf dem Meer verschwindet. Dann rutschen die </a:t>
                </a:r>
                <a:r>
                  <a:rPr b="1"/>
                  <a:t>Festlandgletscher</a:t>
                </a:r>
                <a:r>
                  <a:t> ungebremst ins Meer ab.</a:t>
                </a:r>
              </a:p>
            </p:txBody>
          </p:sp>
          <p:sp>
            <p:nvSpPr>
              <p:cNvPr id="378" name="Textfeld 166"/>
              <p:cNvSpPr txBox="1"/>
              <p:nvPr/>
            </p:nvSpPr>
            <p:spPr>
              <a:xfrm>
                <a:off x="388333" y="0"/>
                <a:ext cx="2437853"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Eisschmelze im Süden</a:t>
                </a:r>
              </a:p>
            </p:txBody>
          </p:sp>
        </p:grpSp>
        <p:sp>
          <p:nvSpPr>
            <p:cNvPr id="380" name="Rechteck 89"/>
            <p:cNvSpPr/>
            <p:nvPr/>
          </p:nvSpPr>
          <p:spPr>
            <a:xfrm>
              <a:off x="59371" y="103652"/>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pic>
        <p:nvPicPr>
          <p:cNvPr id="383" name="Grafik 109" descr="Grafik 109"/>
          <p:cNvPicPr>
            <a:picLocks noChangeAspect="1"/>
          </p:cNvPicPr>
          <p:nvPr/>
        </p:nvPicPr>
        <p:blipFill>
          <a:blip r:embed="rId6"/>
          <a:srcRect b="6273"/>
          <a:stretch>
            <a:fillRect/>
          </a:stretch>
        </p:blipFill>
        <p:spPr>
          <a:xfrm>
            <a:off x="1255036" y="1180292"/>
            <a:ext cx="2814692" cy="1319018"/>
          </a:xfrm>
          <a:prstGeom prst="rect">
            <a:avLst/>
          </a:prstGeom>
          <a:ln w="12700">
            <a:miter lim="400000"/>
          </a:ln>
        </p:spPr>
      </p:pic>
      <p:sp>
        <p:nvSpPr>
          <p:cNvPr id="384" name="Textfeld 3"/>
          <p:cNvSpPr txBox="1"/>
          <p:nvPr/>
        </p:nvSpPr>
        <p:spPr>
          <a:xfrm>
            <a:off x="1382893" y="850844"/>
            <a:ext cx="216362"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385" name="Textfeld 41"/>
          <p:cNvSpPr txBox="1"/>
          <p:nvPr/>
        </p:nvSpPr>
        <p:spPr>
          <a:xfrm>
            <a:off x="1344955" y="2884080"/>
            <a:ext cx="216363"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386" name="Textfeld 44"/>
          <p:cNvSpPr txBox="1"/>
          <p:nvPr/>
        </p:nvSpPr>
        <p:spPr>
          <a:xfrm>
            <a:off x="1344955" y="4910037"/>
            <a:ext cx="216363"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387" name="Textfeld 49"/>
          <p:cNvSpPr txBox="1"/>
          <p:nvPr/>
        </p:nvSpPr>
        <p:spPr>
          <a:xfrm>
            <a:off x="1341974" y="6731013"/>
            <a:ext cx="216362"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388" name="Textfeld 51"/>
          <p:cNvSpPr txBox="1"/>
          <p:nvPr/>
        </p:nvSpPr>
        <p:spPr>
          <a:xfrm>
            <a:off x="1313113" y="8769903"/>
            <a:ext cx="216362"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390" name="Textfeld 53"/>
          <p:cNvSpPr txBox="1"/>
          <p:nvPr/>
        </p:nvSpPr>
        <p:spPr>
          <a:xfrm>
            <a:off x="4676040" y="838951"/>
            <a:ext cx="239246"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391" name="Textfeld 54"/>
          <p:cNvSpPr txBox="1"/>
          <p:nvPr/>
        </p:nvSpPr>
        <p:spPr>
          <a:xfrm>
            <a:off x="4642032" y="2877934"/>
            <a:ext cx="23924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392" name="Textfeld 55"/>
          <p:cNvSpPr txBox="1"/>
          <p:nvPr/>
        </p:nvSpPr>
        <p:spPr>
          <a:xfrm>
            <a:off x="4632979" y="4921937"/>
            <a:ext cx="23924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393" name="Textfeld 56"/>
          <p:cNvSpPr txBox="1"/>
          <p:nvPr/>
        </p:nvSpPr>
        <p:spPr>
          <a:xfrm>
            <a:off x="4639658" y="6737253"/>
            <a:ext cx="23924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394" name="Textfeld 58"/>
          <p:cNvSpPr txBox="1"/>
          <p:nvPr/>
        </p:nvSpPr>
        <p:spPr>
          <a:xfrm>
            <a:off x="4631773" y="8764100"/>
            <a:ext cx="23924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396" name="Textfeld 112"/>
          <p:cNvSpPr txBox="1"/>
          <p:nvPr/>
        </p:nvSpPr>
        <p:spPr>
          <a:xfrm>
            <a:off x="4962002" y="811282"/>
            <a:ext cx="1737493" cy="3104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700"/>
            </a:lvl1pPr>
          </a:lstStyle>
          <a:p>
            <a:r>
              <a:t>Albedo</a:t>
            </a:r>
          </a:p>
        </p:txBody>
      </p:sp>
      <p:sp>
        <p:nvSpPr>
          <p:cNvPr id="397" name="Rechteck 111"/>
          <p:cNvSpPr/>
          <p:nvPr/>
        </p:nvSpPr>
        <p:spPr>
          <a:xfrm>
            <a:off x="4546190" y="850739"/>
            <a:ext cx="2809431" cy="1630891"/>
          </a:xfrm>
          <a:prstGeom prst="rect">
            <a:avLst/>
          </a:prstGeom>
          <a:ln w="12700">
            <a:solidFill>
              <a:srgbClr val="808080"/>
            </a:solidFill>
            <a:miter/>
          </a:ln>
        </p:spPr>
        <p:txBody>
          <a:bodyPr lIns="45719" rIns="45719" anchor="ctr"/>
          <a:lstStyle/>
          <a:p>
            <a:pPr algn="ctr">
              <a:defRPr sz="2700">
                <a:solidFill>
                  <a:srgbClr val="FFFFFF"/>
                </a:solidFill>
              </a:defRPr>
            </a:pPr>
            <a:endParaRPr/>
          </a:p>
        </p:txBody>
      </p:sp>
      <p:sp>
        <p:nvSpPr>
          <p:cNvPr id="398" name="Gerader Verbinder 125"/>
          <p:cNvSpPr/>
          <p:nvPr/>
        </p:nvSpPr>
        <p:spPr>
          <a:xfrm>
            <a:off x="7386306" y="-5423576"/>
            <a:ext cx="2813922" cy="1"/>
          </a:xfrm>
          <a:prstGeom prst="line">
            <a:avLst/>
          </a:prstGeom>
          <a:ln w="6350">
            <a:solidFill>
              <a:srgbClr val="767171"/>
            </a:solidFill>
            <a:miter/>
          </a:ln>
        </p:spPr>
        <p:txBody>
          <a:bodyPr lIns="45719" rIns="45719"/>
          <a:lstStyle/>
          <a:p>
            <a:endParaRPr/>
          </a:p>
        </p:txBody>
      </p:sp>
      <p:sp>
        <p:nvSpPr>
          <p:cNvPr id="399" name="Textfeld 110"/>
          <p:cNvSpPr txBox="1"/>
          <p:nvPr/>
        </p:nvSpPr>
        <p:spPr>
          <a:xfrm>
            <a:off x="4561128" y="1161031"/>
            <a:ext cx="2808258" cy="10103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sz="1200"/>
            </a:pPr>
            <a:r>
              <a:t>Bestimmte Oberflächen der Erde können die Sonnenstrahlung direkt zurück ins Weltall reflektieren. Eis kann dies besonders gut, Wasser kann das weniger gut. Dies wird als </a:t>
            </a:r>
            <a:r>
              <a:rPr i="1"/>
              <a:t>Albedo α </a:t>
            </a:r>
            <a:r>
              <a:t>bezeichnet</a:t>
            </a:r>
          </a:p>
        </p:txBody>
      </p:sp>
      <p:sp>
        <p:nvSpPr>
          <p:cNvPr id="7" name="Gerader Verbinder 135">
            <a:extLst>
              <a:ext uri="{FF2B5EF4-FFF2-40B4-BE49-F238E27FC236}">
                <a16:creationId xmlns:a16="http://schemas.microsoft.com/office/drawing/2014/main" id="{50BDD22B-3929-EA7A-4BD8-CDB65BCB8CFD}"/>
              </a:ext>
            </a:extLst>
          </p:cNvPr>
          <p:cNvSpPr/>
          <p:nvPr/>
        </p:nvSpPr>
        <p:spPr>
          <a:xfrm>
            <a:off x="4541693" y="1126187"/>
            <a:ext cx="2813928"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nvGrpSpPr>
          <p:cNvPr id="406" name="Gruppieren 10"/>
          <p:cNvGrpSpPr/>
          <p:nvPr/>
        </p:nvGrpSpPr>
        <p:grpSpPr>
          <a:xfrm>
            <a:off x="8025688" y="793236"/>
            <a:ext cx="2824007" cy="1675255"/>
            <a:chOff x="0" y="0"/>
            <a:chExt cx="2824006" cy="1675254"/>
          </a:xfrm>
        </p:grpSpPr>
        <p:grpSp>
          <p:nvGrpSpPr>
            <p:cNvPr id="403" name="Gruppieren 132"/>
            <p:cNvGrpSpPr/>
            <p:nvPr/>
          </p:nvGrpSpPr>
          <p:grpSpPr>
            <a:xfrm>
              <a:off x="10084" y="44364"/>
              <a:ext cx="2813923" cy="1630891"/>
              <a:chOff x="0" y="0"/>
              <a:chExt cx="2813921" cy="1630889"/>
            </a:xfrm>
          </p:grpSpPr>
          <p:sp>
            <p:nvSpPr>
              <p:cNvPr id="401" name="Rechteck 111"/>
              <p:cNvSpPr/>
              <p:nvPr/>
            </p:nvSpPr>
            <p:spPr>
              <a:xfrm>
                <a:off x="4490" y="0"/>
                <a:ext cx="2809431"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402" name="Gerader Verbinder 125"/>
              <p:cNvSpPr/>
              <p:nvPr/>
            </p:nvSpPr>
            <p:spPr>
              <a:xfrm>
                <a:off x="-1" y="288882"/>
                <a:ext cx="2813923"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404" name="Textfeld 110"/>
            <p:cNvSpPr txBox="1"/>
            <p:nvPr/>
          </p:nvSpPr>
          <p:spPr>
            <a:xfrm>
              <a:off x="0" y="398812"/>
              <a:ext cx="2808258" cy="12008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Die Eisschmelze der Arktis und anderer Gebiete verringert die dortige </a:t>
              </a:r>
              <a:r>
                <a:rPr i="1"/>
                <a:t>Albedo α. </a:t>
              </a:r>
            </a:p>
            <a:p>
              <a:pPr algn="just">
                <a:defRPr sz="1200"/>
              </a:pPr>
              <a:r>
                <a:t>Das bedeutet, weniger einfallendes Sonnenlicht wird reflektiert, sondern absorbiert. Die Erde erwärmt sich, der Treibhauseffekt wird dadurch verstärkt. </a:t>
              </a:r>
            </a:p>
          </p:txBody>
        </p:sp>
        <p:sp>
          <p:nvSpPr>
            <p:cNvPr id="405" name="Textfeld 112"/>
            <p:cNvSpPr txBox="1"/>
            <p:nvPr/>
          </p:nvSpPr>
          <p:spPr>
            <a:xfrm>
              <a:off x="408746" y="0"/>
              <a:ext cx="1929282"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Weiß verschwindet</a:t>
              </a:r>
            </a:p>
          </p:txBody>
        </p:sp>
      </p:grpSp>
      <p:sp>
        <p:nvSpPr>
          <p:cNvPr id="407" name="Rechteck 113"/>
          <p:cNvSpPr/>
          <p:nvPr/>
        </p:nvSpPr>
        <p:spPr>
          <a:xfrm>
            <a:off x="8115477" y="895382"/>
            <a:ext cx="299544" cy="173500"/>
          </a:xfrm>
          <a:prstGeom prst="rect">
            <a:avLst/>
          </a:prstGeom>
          <a:solidFill>
            <a:srgbClr val="0070C0"/>
          </a:solidFill>
          <a:ln w="12700">
            <a:miter lim="400000"/>
          </a:ln>
        </p:spPr>
        <p:txBody>
          <a:bodyPr lIns="45719" rIns="45719" anchor="ctr"/>
          <a:lstStyle/>
          <a:p>
            <a:pPr>
              <a:defRPr sz="2700">
                <a:solidFill>
                  <a:srgbClr val="FFFFFF"/>
                </a:solidFill>
              </a:defRPr>
            </a:pPr>
            <a:endParaRPr/>
          </a:p>
        </p:txBody>
      </p:sp>
      <p:grpSp>
        <p:nvGrpSpPr>
          <p:cNvPr id="415" name="Gruppieren 12"/>
          <p:cNvGrpSpPr/>
          <p:nvPr/>
        </p:nvGrpSpPr>
        <p:grpSpPr>
          <a:xfrm>
            <a:off x="8019516" y="2826318"/>
            <a:ext cx="2813921" cy="2080567"/>
            <a:chOff x="0" y="0"/>
            <a:chExt cx="2813920" cy="2080565"/>
          </a:xfrm>
        </p:grpSpPr>
        <p:sp>
          <p:nvSpPr>
            <p:cNvPr id="408" name="Rechteck 149"/>
            <p:cNvSpPr/>
            <p:nvPr/>
          </p:nvSpPr>
          <p:spPr>
            <a:xfrm>
              <a:off x="59906" y="98469"/>
              <a:ext cx="299544" cy="173499"/>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nvGrpSpPr>
            <p:cNvPr id="414" name="Gruppieren 162"/>
            <p:cNvGrpSpPr/>
            <p:nvPr/>
          </p:nvGrpSpPr>
          <p:grpSpPr>
            <a:xfrm>
              <a:off x="0" y="-1"/>
              <a:ext cx="2813921" cy="2080567"/>
              <a:chOff x="0" y="0"/>
              <a:chExt cx="2813920" cy="2080565"/>
            </a:xfrm>
          </p:grpSpPr>
          <p:grpSp>
            <p:nvGrpSpPr>
              <p:cNvPr id="411" name="Gruppieren 133"/>
              <p:cNvGrpSpPr/>
              <p:nvPr/>
            </p:nvGrpSpPr>
            <p:grpSpPr>
              <a:xfrm>
                <a:off x="0" y="29628"/>
                <a:ext cx="2813921" cy="1630890"/>
                <a:chOff x="0" y="0"/>
                <a:chExt cx="2813920" cy="1630889"/>
              </a:xfrm>
            </p:grpSpPr>
            <p:sp>
              <p:nvSpPr>
                <p:cNvPr id="409" name="Rechteck 134"/>
                <p:cNvSpPr/>
                <p:nvPr/>
              </p:nvSpPr>
              <p:spPr>
                <a:xfrm>
                  <a:off x="4489" y="-1"/>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410" name="Gerader Verbinder 135"/>
                <p:cNvSpPr/>
                <p:nvPr/>
              </p:nvSpPr>
              <p:spPr>
                <a:xfrm>
                  <a:off x="-1" y="288882"/>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412" name="Textfeld 148"/>
              <p:cNvSpPr txBox="1"/>
              <p:nvPr/>
            </p:nvSpPr>
            <p:spPr>
              <a:xfrm>
                <a:off x="1090" y="308260"/>
                <a:ext cx="2808294" cy="17723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Gelangt Wasser von Festlandgletschern in die Ozeane, steigt der Meeresspiegel, viele Küstenregionen der Erde könnten dadurch dauerhaft überflutet werden. Zudem nimmt die Konzentration von Salz im Wasser ab, was zu einem </a:t>
                </a:r>
                <a:r>
                  <a:rPr b="1"/>
                  <a:t>Versiegen</a:t>
                </a:r>
                <a:r>
                  <a:t> von Meeresströmungen führen kann. </a:t>
                </a:r>
              </a:p>
              <a:p>
                <a:pPr algn="just">
                  <a:defRPr sz="1200"/>
                </a:pPr>
                <a:endParaRPr/>
              </a:p>
              <a:p>
                <a:pPr algn="just">
                  <a:defRPr sz="1200"/>
                </a:pPr>
                <a:r>
                  <a:t> </a:t>
                </a:r>
              </a:p>
            </p:txBody>
          </p:sp>
          <p:sp>
            <p:nvSpPr>
              <p:cNvPr id="413" name="Textfeld 150"/>
              <p:cNvSpPr txBox="1"/>
              <p:nvPr/>
            </p:nvSpPr>
            <p:spPr>
              <a:xfrm>
                <a:off x="388335" y="0"/>
                <a:ext cx="2379866"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Mehr Wasser? I</a:t>
                </a:r>
              </a:p>
            </p:txBody>
          </p:sp>
        </p:grpSp>
      </p:grpSp>
      <p:grpSp>
        <p:nvGrpSpPr>
          <p:cNvPr id="437" name="Gruppieren 14"/>
          <p:cNvGrpSpPr/>
          <p:nvPr/>
        </p:nvGrpSpPr>
        <p:grpSpPr>
          <a:xfrm>
            <a:off x="8019518" y="4859409"/>
            <a:ext cx="2826187" cy="1660519"/>
            <a:chOff x="0" y="0"/>
            <a:chExt cx="2826185" cy="1660518"/>
          </a:xfrm>
        </p:grpSpPr>
        <p:grpSp>
          <p:nvGrpSpPr>
            <p:cNvPr id="435" name="Gruppieren 163"/>
            <p:cNvGrpSpPr/>
            <p:nvPr/>
          </p:nvGrpSpPr>
          <p:grpSpPr>
            <a:xfrm>
              <a:off x="-1" y="0"/>
              <a:ext cx="2826187" cy="1660519"/>
              <a:chOff x="0" y="0"/>
              <a:chExt cx="2826185" cy="1660518"/>
            </a:xfrm>
          </p:grpSpPr>
          <p:grpSp>
            <p:nvGrpSpPr>
              <p:cNvPr id="432" name="Gruppieren 164"/>
              <p:cNvGrpSpPr/>
              <p:nvPr/>
            </p:nvGrpSpPr>
            <p:grpSpPr>
              <a:xfrm>
                <a:off x="0" y="29628"/>
                <a:ext cx="2813921" cy="1630891"/>
                <a:chOff x="0" y="0"/>
                <a:chExt cx="2813920" cy="1630889"/>
              </a:xfrm>
            </p:grpSpPr>
            <p:sp>
              <p:nvSpPr>
                <p:cNvPr id="430" name="Rechteck 167"/>
                <p:cNvSpPr/>
                <p:nvPr/>
              </p:nvSpPr>
              <p:spPr>
                <a:xfrm>
                  <a:off x="4490" y="0"/>
                  <a:ext cx="2809430"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431" name="Gerader Verbinder 168"/>
                <p:cNvSpPr/>
                <p:nvPr/>
              </p:nvSpPr>
              <p:spPr>
                <a:xfrm>
                  <a:off x="-1" y="288882"/>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433" name="Textfeld 165"/>
              <p:cNvSpPr txBox="1"/>
              <p:nvPr/>
            </p:nvSpPr>
            <p:spPr>
              <a:xfrm>
                <a:off x="6170" y="257462"/>
                <a:ext cx="2808257" cy="13913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just">
                  <a:defRPr sz="1200"/>
                </a:lvl1pPr>
              </a:lstStyle>
              <a:p>
                <a:r>
                  <a:t>Gelangt Wasser von Festlandgletschern in die Ozeane, steigt der Meeresspiegel, viele Küstenregionen der Erde könnten dadurch dauerhaft überflutet werden. Zudem nimmt die Konzentration von Salz im Wasser ab, was zu einem Versiegen von Meeresströmungen führen kann. </a:t>
                </a:r>
              </a:p>
            </p:txBody>
          </p:sp>
          <p:sp>
            <p:nvSpPr>
              <p:cNvPr id="434" name="Textfeld 166"/>
              <p:cNvSpPr txBox="1"/>
              <p:nvPr/>
            </p:nvSpPr>
            <p:spPr>
              <a:xfrm>
                <a:off x="388333" y="0"/>
                <a:ext cx="2437853"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Mehr Wasser? II</a:t>
                </a:r>
              </a:p>
            </p:txBody>
          </p:sp>
        </p:grpSp>
        <p:sp>
          <p:nvSpPr>
            <p:cNvPr id="436" name="Rechteck 89"/>
            <p:cNvSpPr/>
            <p:nvPr/>
          </p:nvSpPr>
          <p:spPr>
            <a:xfrm>
              <a:off x="59371" y="103652"/>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sp>
        <p:nvSpPr>
          <p:cNvPr id="446" name="Textfeld 1"/>
          <p:cNvSpPr txBox="1"/>
          <p:nvPr/>
        </p:nvSpPr>
        <p:spPr>
          <a:xfrm>
            <a:off x="8148644" y="788297"/>
            <a:ext cx="29111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
        <p:nvSpPr>
          <p:cNvPr id="447" name="Textfeld 2"/>
          <p:cNvSpPr txBox="1"/>
          <p:nvPr/>
        </p:nvSpPr>
        <p:spPr>
          <a:xfrm>
            <a:off x="8119691" y="2824190"/>
            <a:ext cx="291117"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
        <p:nvSpPr>
          <p:cNvPr id="448" name="Textfeld 3"/>
          <p:cNvSpPr txBox="1"/>
          <p:nvPr/>
        </p:nvSpPr>
        <p:spPr>
          <a:xfrm>
            <a:off x="8104988" y="4858044"/>
            <a:ext cx="29111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grpSp>
        <p:nvGrpSpPr>
          <p:cNvPr id="422" name="Gruppieren 154"/>
          <p:cNvGrpSpPr/>
          <p:nvPr/>
        </p:nvGrpSpPr>
        <p:grpSpPr>
          <a:xfrm>
            <a:off x="8003716" y="6745139"/>
            <a:ext cx="2872045" cy="1640025"/>
            <a:chOff x="0" y="0"/>
            <a:chExt cx="2872044" cy="1640024"/>
          </a:xfrm>
        </p:grpSpPr>
        <p:grpSp>
          <p:nvGrpSpPr>
            <p:cNvPr id="418" name="Gruppieren 136"/>
            <p:cNvGrpSpPr/>
            <p:nvPr/>
          </p:nvGrpSpPr>
          <p:grpSpPr>
            <a:xfrm>
              <a:off x="0" y="9130"/>
              <a:ext cx="2813921" cy="1630895"/>
              <a:chOff x="0" y="0"/>
              <a:chExt cx="2813920" cy="1630894"/>
            </a:xfrm>
          </p:grpSpPr>
          <p:sp>
            <p:nvSpPr>
              <p:cNvPr id="416" name="Rechteck 137"/>
              <p:cNvSpPr/>
              <p:nvPr/>
            </p:nvSpPr>
            <p:spPr>
              <a:xfrm>
                <a:off x="4490" y="-1"/>
                <a:ext cx="2809430" cy="1630896"/>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417" name="Gerader Verbinder 138"/>
              <p:cNvSpPr/>
              <p:nvPr/>
            </p:nvSpPr>
            <p:spPr>
              <a:xfrm>
                <a:off x="-1" y="288883"/>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419" name="Textfeld 151"/>
            <p:cNvSpPr txBox="1"/>
            <p:nvPr/>
          </p:nvSpPr>
          <p:spPr>
            <a:xfrm>
              <a:off x="27261" y="570320"/>
              <a:ext cx="2763888" cy="6293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just">
                <a:defRPr sz="1200"/>
              </a:lvl1pPr>
            </a:lstStyle>
            <a:p>
              <a:r>
                <a:t>Methan ist ein starkes Treibhausgas. Gelangt es in die Atmosphäre, verstärkt sich auch der Treibhauseffekt.  </a:t>
              </a:r>
            </a:p>
          </p:txBody>
        </p:sp>
        <p:sp>
          <p:nvSpPr>
            <p:cNvPr id="420" name="Rechteck 152"/>
            <p:cNvSpPr/>
            <p:nvPr/>
          </p:nvSpPr>
          <p:spPr>
            <a:xfrm>
              <a:off x="80305" y="80200"/>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421" name="Textfeld 153"/>
            <p:cNvSpPr txBox="1"/>
            <p:nvPr/>
          </p:nvSpPr>
          <p:spPr>
            <a:xfrm>
              <a:off x="389351" y="0"/>
              <a:ext cx="2482694" cy="28079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400"/>
              </a:lvl1pPr>
            </a:lstStyle>
            <a:p>
              <a:r>
                <a:t>Methan – ein Treibhausgas I</a:t>
              </a:r>
            </a:p>
          </p:txBody>
        </p:sp>
      </p:grpSp>
      <p:grpSp>
        <p:nvGrpSpPr>
          <p:cNvPr id="429" name="Gruppieren 155"/>
          <p:cNvGrpSpPr/>
          <p:nvPr/>
        </p:nvGrpSpPr>
        <p:grpSpPr>
          <a:xfrm>
            <a:off x="8003718" y="8783132"/>
            <a:ext cx="2813921" cy="1635109"/>
            <a:chOff x="0" y="0"/>
            <a:chExt cx="2813920" cy="1635108"/>
          </a:xfrm>
        </p:grpSpPr>
        <p:grpSp>
          <p:nvGrpSpPr>
            <p:cNvPr id="425" name="Gruppieren 156"/>
            <p:cNvGrpSpPr/>
            <p:nvPr/>
          </p:nvGrpSpPr>
          <p:grpSpPr>
            <a:xfrm>
              <a:off x="0" y="4217"/>
              <a:ext cx="2813921" cy="1630892"/>
              <a:chOff x="0" y="0"/>
              <a:chExt cx="2813920" cy="1630890"/>
            </a:xfrm>
          </p:grpSpPr>
          <p:sp>
            <p:nvSpPr>
              <p:cNvPr id="423" name="Rechteck 160"/>
              <p:cNvSpPr/>
              <p:nvPr/>
            </p:nvSpPr>
            <p:spPr>
              <a:xfrm>
                <a:off x="4490" y="0"/>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424" name="Gerader Verbinder 161"/>
              <p:cNvSpPr/>
              <p:nvPr/>
            </p:nvSpPr>
            <p:spPr>
              <a:xfrm>
                <a:off x="0" y="288882"/>
                <a:ext cx="2813921"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426" name="Textfeld 157"/>
            <p:cNvSpPr txBox="1"/>
            <p:nvPr/>
          </p:nvSpPr>
          <p:spPr>
            <a:xfrm>
              <a:off x="45719" y="546738"/>
              <a:ext cx="2763889" cy="6293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just">
                <a:defRPr sz="1200"/>
              </a:lvl1pPr>
            </a:lstStyle>
            <a:p>
              <a:r>
                <a:t>Methan ist ein starkes Treibhausgas. Gelangt es in die Atmosphäre, verstärkt sich auch der Treibhauseffekt.  </a:t>
              </a:r>
            </a:p>
          </p:txBody>
        </p:sp>
        <p:sp>
          <p:nvSpPr>
            <p:cNvPr id="427" name="Rechteck 158"/>
            <p:cNvSpPr/>
            <p:nvPr/>
          </p:nvSpPr>
          <p:spPr>
            <a:xfrm>
              <a:off x="80305" y="75287"/>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428" name="Textfeld 159"/>
            <p:cNvSpPr txBox="1"/>
            <p:nvPr/>
          </p:nvSpPr>
          <p:spPr>
            <a:xfrm>
              <a:off x="420239" y="0"/>
              <a:ext cx="2234170" cy="28079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400"/>
              </a:lvl1pPr>
            </a:lstStyle>
            <a:p>
              <a:r>
                <a:t>Methan – ein Treibhausgas II</a:t>
              </a:r>
            </a:p>
          </p:txBody>
        </p:sp>
      </p:grpSp>
      <p:sp>
        <p:nvSpPr>
          <p:cNvPr id="449" name="Textfeld 4"/>
          <p:cNvSpPr txBox="1"/>
          <p:nvPr/>
        </p:nvSpPr>
        <p:spPr>
          <a:xfrm>
            <a:off x="8128450" y="6720961"/>
            <a:ext cx="291116"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
        <p:nvSpPr>
          <p:cNvPr id="450" name="Textfeld 6"/>
          <p:cNvSpPr txBox="1"/>
          <p:nvPr/>
        </p:nvSpPr>
        <p:spPr>
          <a:xfrm>
            <a:off x="8118075" y="8758438"/>
            <a:ext cx="29111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Gruppieren 14"/>
          <p:cNvGrpSpPr/>
          <p:nvPr/>
        </p:nvGrpSpPr>
        <p:grpSpPr>
          <a:xfrm>
            <a:off x="846994" y="208437"/>
            <a:ext cx="2826943" cy="1665189"/>
            <a:chOff x="0" y="0"/>
            <a:chExt cx="2826942" cy="1665187"/>
          </a:xfrm>
        </p:grpSpPr>
        <p:sp>
          <p:nvSpPr>
            <p:cNvPr id="94" name="Rechteck 15"/>
            <p:cNvSpPr/>
            <p:nvPr/>
          </p:nvSpPr>
          <p:spPr>
            <a:xfrm>
              <a:off x="-1" y="34298"/>
              <a:ext cx="2809433"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grpSp>
          <p:nvGrpSpPr>
            <p:cNvPr id="99" name="Gruppieren 16"/>
            <p:cNvGrpSpPr/>
            <p:nvPr/>
          </p:nvGrpSpPr>
          <p:grpSpPr>
            <a:xfrm>
              <a:off x="13368" y="-1"/>
              <a:ext cx="2813575" cy="1664887"/>
              <a:chOff x="0" y="0"/>
              <a:chExt cx="2813573" cy="1664885"/>
            </a:xfrm>
          </p:grpSpPr>
          <p:grpSp>
            <p:nvGrpSpPr>
              <p:cNvPr id="97" name="Gruppieren 17"/>
              <p:cNvGrpSpPr/>
              <p:nvPr/>
            </p:nvGrpSpPr>
            <p:grpSpPr>
              <a:xfrm>
                <a:off x="0" y="0"/>
                <a:ext cx="2813574" cy="1664886"/>
                <a:chOff x="0" y="0"/>
                <a:chExt cx="2813573" cy="1664885"/>
              </a:xfrm>
            </p:grpSpPr>
            <p:pic>
              <p:nvPicPr>
                <p:cNvPr id="95" name="Grafik 19" descr="Grafik 19"/>
                <p:cNvPicPr>
                  <a:picLocks noChangeAspect="1"/>
                </p:cNvPicPr>
                <p:nvPr/>
              </p:nvPicPr>
              <p:blipFill>
                <a:blip r:embed="rId2"/>
                <a:stretch>
                  <a:fillRect/>
                </a:stretch>
              </p:blipFill>
              <p:spPr>
                <a:xfrm>
                  <a:off x="0" y="334260"/>
                  <a:ext cx="2813574" cy="1330626"/>
                </a:xfrm>
                <a:prstGeom prst="rect">
                  <a:avLst/>
                </a:prstGeom>
                <a:ln w="12700" cap="flat">
                  <a:noFill/>
                  <a:miter lim="400000"/>
                </a:ln>
                <a:effectLst/>
              </p:spPr>
            </p:pic>
            <p:sp>
              <p:nvSpPr>
                <p:cNvPr id="96" name="Textfeld 20"/>
                <p:cNvSpPr txBox="1"/>
                <p:nvPr/>
              </p:nvSpPr>
              <p:spPr>
                <a:xfrm>
                  <a:off x="343878" y="0"/>
                  <a:ext cx="2258727"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Amazonas Regenwald</a:t>
                  </a:r>
                </a:p>
              </p:txBody>
            </p:sp>
          </p:grpSp>
          <p:sp>
            <p:nvSpPr>
              <p:cNvPr id="98" name="Rechteck 18"/>
              <p:cNvSpPr/>
              <p:nvPr/>
            </p:nvSpPr>
            <p:spPr>
              <a:xfrm>
                <a:off x="46958" y="114775"/>
                <a:ext cx="299545"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grpSp>
      <p:grpSp>
        <p:nvGrpSpPr>
          <p:cNvPr id="106" name="Gruppieren 21"/>
          <p:cNvGrpSpPr/>
          <p:nvPr/>
        </p:nvGrpSpPr>
        <p:grpSpPr>
          <a:xfrm>
            <a:off x="846996" y="2241526"/>
            <a:ext cx="2817367" cy="1679595"/>
            <a:chOff x="0" y="0"/>
            <a:chExt cx="2817366" cy="1679593"/>
          </a:xfrm>
        </p:grpSpPr>
        <p:grpSp>
          <p:nvGrpSpPr>
            <p:cNvPr id="103" name="Gruppieren 22"/>
            <p:cNvGrpSpPr/>
            <p:nvPr/>
          </p:nvGrpSpPr>
          <p:grpSpPr>
            <a:xfrm>
              <a:off x="3793" y="0"/>
              <a:ext cx="2813574" cy="1679594"/>
              <a:chOff x="0" y="0"/>
              <a:chExt cx="2813572" cy="1679594"/>
            </a:xfrm>
          </p:grpSpPr>
          <p:pic>
            <p:nvPicPr>
              <p:cNvPr id="101" name="Grafik 25" descr="Grafik 25"/>
              <p:cNvPicPr>
                <a:picLocks noChangeAspect="1"/>
              </p:cNvPicPr>
              <p:nvPr/>
            </p:nvPicPr>
            <p:blipFill>
              <a:blip r:embed="rId3"/>
              <a:stretch>
                <a:fillRect/>
              </a:stretch>
            </p:blipFill>
            <p:spPr>
              <a:xfrm>
                <a:off x="0" y="351505"/>
                <a:ext cx="2813573" cy="1328090"/>
              </a:xfrm>
              <a:prstGeom prst="rect">
                <a:avLst/>
              </a:prstGeom>
              <a:ln w="12700" cap="flat">
                <a:noFill/>
                <a:miter lim="400000"/>
              </a:ln>
              <a:effectLst/>
            </p:spPr>
          </p:pic>
          <p:sp>
            <p:nvSpPr>
              <p:cNvPr id="102" name="Textfeld 26"/>
              <p:cNvSpPr txBox="1"/>
              <p:nvPr/>
            </p:nvSpPr>
            <p:spPr>
              <a:xfrm>
                <a:off x="343877" y="-1"/>
                <a:ext cx="2258726"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Tropische Korallenriffe</a:t>
                </a:r>
              </a:p>
            </p:txBody>
          </p:sp>
        </p:grpSp>
        <p:sp>
          <p:nvSpPr>
            <p:cNvPr id="104" name="Rechteck 23"/>
            <p:cNvSpPr/>
            <p:nvPr/>
          </p:nvSpPr>
          <p:spPr>
            <a:xfrm>
              <a:off x="-1" y="48703"/>
              <a:ext cx="2809432"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05" name="Rechteck 24"/>
            <p:cNvSpPr/>
            <p:nvPr/>
          </p:nvSpPr>
          <p:spPr>
            <a:xfrm>
              <a:off x="52069" y="110614"/>
              <a:ext cx="299544"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grpSp>
        <p:nvGrpSpPr>
          <p:cNvPr id="112" name="Gruppieren 27"/>
          <p:cNvGrpSpPr/>
          <p:nvPr/>
        </p:nvGrpSpPr>
        <p:grpSpPr>
          <a:xfrm>
            <a:off x="846996" y="4274614"/>
            <a:ext cx="2824325" cy="1681051"/>
            <a:chOff x="0" y="0"/>
            <a:chExt cx="2824324" cy="1681049"/>
          </a:xfrm>
        </p:grpSpPr>
        <p:grpSp>
          <p:nvGrpSpPr>
            <p:cNvPr id="109" name="Gruppieren 28"/>
            <p:cNvGrpSpPr/>
            <p:nvPr/>
          </p:nvGrpSpPr>
          <p:grpSpPr>
            <a:xfrm>
              <a:off x="10751" y="-1"/>
              <a:ext cx="2813574" cy="1681051"/>
              <a:chOff x="0" y="0"/>
              <a:chExt cx="2813572" cy="1681049"/>
            </a:xfrm>
          </p:grpSpPr>
          <p:pic>
            <p:nvPicPr>
              <p:cNvPr id="107" name="Grafik 31" descr="Grafik 31"/>
              <p:cNvPicPr>
                <a:picLocks noChangeAspect="1"/>
              </p:cNvPicPr>
              <p:nvPr/>
            </p:nvPicPr>
            <p:blipFill>
              <a:blip r:embed="rId4"/>
              <a:stretch>
                <a:fillRect/>
              </a:stretch>
            </p:blipFill>
            <p:spPr>
              <a:xfrm>
                <a:off x="0" y="334377"/>
                <a:ext cx="2813573" cy="1346673"/>
              </a:xfrm>
              <a:prstGeom prst="rect">
                <a:avLst/>
              </a:prstGeom>
              <a:ln w="12700" cap="flat">
                <a:noFill/>
                <a:miter lim="400000"/>
              </a:ln>
              <a:effectLst/>
            </p:spPr>
          </p:pic>
          <p:sp>
            <p:nvSpPr>
              <p:cNvPr id="108" name="Textfeld 32"/>
              <p:cNvSpPr txBox="1"/>
              <p:nvPr/>
            </p:nvSpPr>
            <p:spPr>
              <a:xfrm>
                <a:off x="380142" y="-1"/>
                <a:ext cx="2258726"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Boreale Nadelwälder</a:t>
                </a:r>
              </a:p>
            </p:txBody>
          </p:sp>
        </p:grpSp>
        <p:sp>
          <p:nvSpPr>
            <p:cNvPr id="110" name="Rechteck 29"/>
            <p:cNvSpPr/>
            <p:nvPr/>
          </p:nvSpPr>
          <p:spPr>
            <a:xfrm>
              <a:off x="-1" y="26389"/>
              <a:ext cx="2809432"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11" name="Rechteck 30"/>
            <p:cNvSpPr/>
            <p:nvPr/>
          </p:nvSpPr>
          <p:spPr>
            <a:xfrm>
              <a:off x="79638" y="94151"/>
              <a:ext cx="299544"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grpSp>
        <p:nvGrpSpPr>
          <p:cNvPr id="162" name="Gruppieren 9"/>
          <p:cNvGrpSpPr/>
          <p:nvPr/>
        </p:nvGrpSpPr>
        <p:grpSpPr>
          <a:xfrm>
            <a:off x="4151807" y="180642"/>
            <a:ext cx="2813922" cy="1720779"/>
            <a:chOff x="0" y="0"/>
            <a:chExt cx="2813920" cy="1720777"/>
          </a:xfrm>
        </p:grpSpPr>
        <p:sp>
          <p:nvSpPr>
            <p:cNvPr id="155" name="Rechteck 74"/>
            <p:cNvSpPr/>
            <p:nvPr/>
          </p:nvSpPr>
          <p:spPr>
            <a:xfrm>
              <a:off x="68164" y="110534"/>
              <a:ext cx="299544"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nvGrpSpPr>
            <p:cNvPr id="161" name="Gruppieren 5"/>
            <p:cNvGrpSpPr/>
            <p:nvPr/>
          </p:nvGrpSpPr>
          <p:grpSpPr>
            <a:xfrm>
              <a:off x="0" y="-1"/>
              <a:ext cx="2813921" cy="1720779"/>
              <a:chOff x="0" y="0"/>
              <a:chExt cx="2813920" cy="1720777"/>
            </a:xfrm>
          </p:grpSpPr>
          <p:sp>
            <p:nvSpPr>
              <p:cNvPr id="156" name="Textfeld 70"/>
              <p:cNvSpPr txBox="1"/>
              <p:nvPr/>
            </p:nvSpPr>
            <p:spPr>
              <a:xfrm>
                <a:off x="13421" y="300516"/>
                <a:ext cx="2780506" cy="142026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defRPr sz="1200"/>
                </a:pPr>
                <a:r>
                  <a:t>Die tropischen Regenwälder sind ein Puffer im Erdklimasystem. Pflanzen nehmen CO</a:t>
                </a:r>
                <a:r>
                  <a:rPr baseline="-25000"/>
                  <a:t>2</a:t>
                </a:r>
                <a:r>
                  <a:t> auf und speichern es in ihrer Biomasse. Ein Großteil der Niederschläge stammt aus über dem Wald verdunstetem Wasser. Erderwärmung und  Abholzung vernichten Teile der Regenwälder. </a:t>
                </a:r>
              </a:p>
            </p:txBody>
          </p:sp>
          <p:grpSp>
            <p:nvGrpSpPr>
              <p:cNvPr id="159" name="Gruppieren 71"/>
              <p:cNvGrpSpPr/>
              <p:nvPr/>
            </p:nvGrpSpPr>
            <p:grpSpPr>
              <a:xfrm>
                <a:off x="0" y="44908"/>
                <a:ext cx="2813921" cy="1630892"/>
                <a:chOff x="0" y="0"/>
                <a:chExt cx="2813920" cy="1630890"/>
              </a:xfrm>
            </p:grpSpPr>
            <p:sp>
              <p:nvSpPr>
                <p:cNvPr id="157" name="Rechteck 72"/>
                <p:cNvSpPr/>
                <p:nvPr/>
              </p:nvSpPr>
              <p:spPr>
                <a:xfrm>
                  <a:off x="4490" y="0"/>
                  <a:ext cx="2809430"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58" name="Gerader Verbinder 73"/>
                <p:cNvSpPr/>
                <p:nvPr/>
              </p:nvSpPr>
              <p:spPr>
                <a:xfrm>
                  <a:off x="-1" y="288882"/>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160" name="Textfeld 75"/>
              <p:cNvSpPr txBox="1"/>
              <p:nvPr/>
            </p:nvSpPr>
            <p:spPr>
              <a:xfrm>
                <a:off x="369558" y="0"/>
                <a:ext cx="2389585"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Die grüne Lunge der Erde</a:t>
                </a:r>
              </a:p>
            </p:txBody>
          </p:sp>
        </p:grpSp>
      </p:grpSp>
      <p:grpSp>
        <p:nvGrpSpPr>
          <p:cNvPr id="169" name="Gruppieren 6"/>
          <p:cNvGrpSpPr/>
          <p:nvPr/>
        </p:nvGrpSpPr>
        <p:grpSpPr>
          <a:xfrm>
            <a:off x="4145654" y="2241526"/>
            <a:ext cx="2826228" cy="1668876"/>
            <a:chOff x="0" y="0"/>
            <a:chExt cx="2826226" cy="1668875"/>
          </a:xfrm>
        </p:grpSpPr>
        <p:grpSp>
          <p:nvGrpSpPr>
            <p:cNvPr id="165" name="Gruppieren 76"/>
            <p:cNvGrpSpPr/>
            <p:nvPr/>
          </p:nvGrpSpPr>
          <p:grpSpPr>
            <a:xfrm>
              <a:off x="12306" y="37984"/>
              <a:ext cx="2813921" cy="1630892"/>
              <a:chOff x="0" y="0"/>
              <a:chExt cx="2813920" cy="1630890"/>
            </a:xfrm>
          </p:grpSpPr>
          <p:sp>
            <p:nvSpPr>
              <p:cNvPr id="163" name="Rechteck 77"/>
              <p:cNvSpPr/>
              <p:nvPr/>
            </p:nvSpPr>
            <p:spPr>
              <a:xfrm>
                <a:off x="4490" y="0"/>
                <a:ext cx="2809430"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64" name="Gerader Verbinder 78"/>
              <p:cNvSpPr/>
              <p:nvPr/>
            </p:nvSpPr>
            <p:spPr>
              <a:xfrm>
                <a:off x="-1" y="288882"/>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166" name="Textfeld 8"/>
            <p:cNvSpPr txBox="1"/>
            <p:nvPr/>
          </p:nvSpPr>
          <p:spPr>
            <a:xfrm>
              <a:off x="0" y="298570"/>
              <a:ext cx="2780508" cy="12008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Die von bestimmten Tieren im Meer gebildeten einzigartigen  Ökosysteme mit einer sehr großen Vielfalt an Tier- und Pflanzenarten reagieren sehr empfindlich auf </a:t>
              </a:r>
              <a:r>
                <a:rPr b="1"/>
                <a:t>Temperaturschwankungen</a:t>
              </a:r>
              <a:r>
                <a:t> und eine Versauerung des Wassers. </a:t>
              </a:r>
            </a:p>
          </p:txBody>
        </p:sp>
        <p:sp>
          <p:nvSpPr>
            <p:cNvPr id="167" name="Rechteck 79"/>
            <p:cNvSpPr/>
            <p:nvPr/>
          </p:nvSpPr>
          <p:spPr>
            <a:xfrm>
              <a:off x="88521" y="110505"/>
              <a:ext cx="299544"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168" name="Textfeld 80"/>
            <p:cNvSpPr txBox="1"/>
            <p:nvPr/>
          </p:nvSpPr>
          <p:spPr>
            <a:xfrm>
              <a:off x="381069" y="0"/>
              <a:ext cx="2258725"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Farbenpracht</a:t>
              </a:r>
            </a:p>
          </p:txBody>
        </p:sp>
      </p:grpSp>
      <p:grpSp>
        <p:nvGrpSpPr>
          <p:cNvPr id="176" name="Gruppieren 7"/>
          <p:cNvGrpSpPr/>
          <p:nvPr/>
        </p:nvGrpSpPr>
        <p:grpSpPr>
          <a:xfrm>
            <a:off x="4118957" y="4274613"/>
            <a:ext cx="2813921" cy="1679538"/>
            <a:chOff x="0" y="0"/>
            <a:chExt cx="2813920" cy="1679537"/>
          </a:xfrm>
        </p:grpSpPr>
        <p:grpSp>
          <p:nvGrpSpPr>
            <p:cNvPr id="172" name="Gruppieren 81"/>
            <p:cNvGrpSpPr/>
            <p:nvPr/>
          </p:nvGrpSpPr>
          <p:grpSpPr>
            <a:xfrm>
              <a:off x="-1" y="48647"/>
              <a:ext cx="2813921" cy="1630891"/>
              <a:chOff x="0" y="0"/>
              <a:chExt cx="2813920" cy="1630889"/>
            </a:xfrm>
          </p:grpSpPr>
          <p:sp>
            <p:nvSpPr>
              <p:cNvPr id="170" name="Rechteck 82"/>
              <p:cNvSpPr/>
              <p:nvPr/>
            </p:nvSpPr>
            <p:spPr>
              <a:xfrm>
                <a:off x="4490" y="0"/>
                <a:ext cx="2809430"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71" name="Gerader Verbinder 83"/>
              <p:cNvSpPr/>
              <p:nvPr/>
            </p:nvSpPr>
            <p:spPr>
              <a:xfrm>
                <a:off x="-1" y="288882"/>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173" name="Rechteck 84"/>
            <p:cNvSpPr/>
            <p:nvPr/>
          </p:nvSpPr>
          <p:spPr>
            <a:xfrm>
              <a:off x="97079" y="106339"/>
              <a:ext cx="299544"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174" name="Textfeld 11"/>
            <p:cNvSpPr txBox="1"/>
            <p:nvPr/>
          </p:nvSpPr>
          <p:spPr>
            <a:xfrm>
              <a:off x="55452" y="370471"/>
              <a:ext cx="2711667" cy="122976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rPr dirty="0" err="1"/>
                <a:t>Weltweit</a:t>
              </a:r>
              <a:r>
                <a:rPr dirty="0"/>
                <a:t> </a:t>
              </a:r>
              <a:r>
                <a:rPr dirty="0" err="1"/>
                <a:t>speichert</a:t>
              </a:r>
              <a:r>
                <a:rPr dirty="0"/>
                <a:t> das </a:t>
              </a:r>
              <a:r>
                <a:rPr dirty="0" err="1"/>
                <a:t>größte</a:t>
              </a:r>
              <a:r>
                <a:rPr dirty="0"/>
                <a:t> </a:t>
              </a:r>
              <a:r>
                <a:rPr dirty="0" err="1"/>
                <a:t>zusammenhängende</a:t>
              </a:r>
              <a:r>
                <a:rPr dirty="0"/>
                <a:t> </a:t>
              </a:r>
              <a:r>
                <a:rPr dirty="0" err="1"/>
                <a:t>Waldgebiet</a:t>
              </a:r>
              <a:r>
                <a:rPr dirty="0"/>
                <a:t> der </a:t>
              </a:r>
              <a:r>
                <a:rPr dirty="0" err="1"/>
                <a:t>Erde</a:t>
              </a:r>
              <a:r>
                <a:rPr dirty="0"/>
                <a:t> </a:t>
              </a:r>
              <a:r>
                <a:rPr dirty="0" err="1"/>
                <a:t>etwa</a:t>
              </a:r>
              <a:r>
                <a:rPr dirty="0"/>
                <a:t> </a:t>
              </a:r>
              <a:r>
                <a:rPr dirty="0" err="1"/>
                <a:t>ein</a:t>
              </a:r>
              <a:r>
                <a:rPr dirty="0"/>
                <a:t> </a:t>
              </a:r>
              <a:r>
                <a:rPr dirty="0" err="1"/>
                <a:t>Drittel</a:t>
              </a:r>
              <a:r>
                <a:rPr dirty="0"/>
                <a:t> des </a:t>
              </a:r>
              <a:r>
                <a:rPr dirty="0" err="1"/>
                <a:t>ausgestoßenen</a:t>
              </a:r>
              <a:r>
                <a:rPr dirty="0"/>
                <a:t> CO</a:t>
              </a:r>
              <a:r>
                <a:rPr baseline="-25000" dirty="0"/>
                <a:t>2.  </a:t>
              </a:r>
            </a:p>
            <a:p>
              <a:pPr algn="just">
                <a:defRPr sz="1200"/>
              </a:pPr>
              <a:r>
                <a:rPr dirty="0" err="1"/>
                <a:t>Im</a:t>
              </a:r>
              <a:r>
                <a:rPr dirty="0"/>
                <a:t> </a:t>
              </a:r>
              <a:r>
                <a:rPr dirty="0" err="1"/>
                <a:t>darunterliegenden</a:t>
              </a:r>
              <a:r>
                <a:rPr dirty="0"/>
                <a:t> </a:t>
              </a:r>
              <a:r>
                <a:rPr b="1" dirty="0" err="1"/>
                <a:t>Permafrostboden</a:t>
              </a:r>
              <a:r>
                <a:rPr dirty="0"/>
                <a:t> </a:t>
              </a:r>
              <a:r>
                <a:rPr dirty="0" err="1"/>
                <a:t>sind</a:t>
              </a:r>
              <a:r>
                <a:rPr dirty="0"/>
                <a:t> </a:t>
              </a:r>
              <a:r>
                <a:rPr dirty="0" err="1"/>
                <a:t>abgestorbene</a:t>
              </a:r>
              <a:r>
                <a:rPr dirty="0"/>
                <a:t> </a:t>
              </a:r>
              <a:r>
                <a:rPr dirty="0" err="1"/>
                <a:t>Pflanzenreste</a:t>
              </a:r>
              <a:r>
                <a:rPr dirty="0"/>
                <a:t> </a:t>
              </a:r>
              <a:r>
                <a:rPr dirty="0" err="1"/>
                <a:t>teilweise</a:t>
              </a:r>
              <a:r>
                <a:rPr dirty="0"/>
                <a:t> </a:t>
              </a:r>
              <a:r>
                <a:rPr dirty="0" err="1"/>
                <a:t>seit</a:t>
              </a:r>
              <a:r>
                <a:rPr dirty="0"/>
                <a:t> </a:t>
              </a:r>
              <a:r>
                <a:rPr dirty="0" err="1"/>
                <a:t>Jahrtausenden</a:t>
              </a:r>
              <a:r>
                <a:rPr dirty="0"/>
                <a:t> </a:t>
              </a:r>
              <a:r>
                <a:rPr b="1" dirty="0" err="1"/>
                <a:t>konserviert</a:t>
              </a:r>
              <a:r>
                <a:rPr dirty="0"/>
                <a:t>. </a:t>
              </a:r>
            </a:p>
          </p:txBody>
        </p:sp>
        <p:sp>
          <p:nvSpPr>
            <p:cNvPr id="175" name="Textfeld 85"/>
            <p:cNvSpPr txBox="1"/>
            <p:nvPr/>
          </p:nvSpPr>
          <p:spPr>
            <a:xfrm>
              <a:off x="442343" y="0"/>
              <a:ext cx="2258725"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Schützendes Grün</a:t>
              </a:r>
            </a:p>
          </p:txBody>
        </p:sp>
      </p:grpSp>
      <p:sp>
        <p:nvSpPr>
          <p:cNvPr id="216" name="Textfeld 61"/>
          <p:cNvSpPr txBox="1"/>
          <p:nvPr/>
        </p:nvSpPr>
        <p:spPr>
          <a:xfrm>
            <a:off x="944785" y="216847"/>
            <a:ext cx="216362"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217" name="Textfeld 62"/>
          <p:cNvSpPr txBox="1"/>
          <p:nvPr/>
        </p:nvSpPr>
        <p:spPr>
          <a:xfrm>
            <a:off x="939119" y="2253556"/>
            <a:ext cx="216362"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218" name="Textfeld 63"/>
          <p:cNvSpPr txBox="1"/>
          <p:nvPr/>
        </p:nvSpPr>
        <p:spPr>
          <a:xfrm>
            <a:off x="960558" y="4268778"/>
            <a:ext cx="216362"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224" name="Textfeld 98"/>
          <p:cNvSpPr txBox="1"/>
          <p:nvPr/>
        </p:nvSpPr>
        <p:spPr>
          <a:xfrm>
            <a:off x="4280999" y="218642"/>
            <a:ext cx="239246"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225" name="Textfeld 99"/>
          <p:cNvSpPr txBox="1"/>
          <p:nvPr/>
        </p:nvSpPr>
        <p:spPr>
          <a:xfrm>
            <a:off x="4271868" y="2255115"/>
            <a:ext cx="239246"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226" name="Textfeld 100"/>
          <p:cNvSpPr txBox="1"/>
          <p:nvPr/>
        </p:nvSpPr>
        <p:spPr>
          <a:xfrm>
            <a:off x="4264251" y="4276586"/>
            <a:ext cx="23924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grpSp>
        <p:nvGrpSpPr>
          <p:cNvPr id="193" name="Gruppieren 123"/>
          <p:cNvGrpSpPr/>
          <p:nvPr/>
        </p:nvGrpSpPr>
        <p:grpSpPr>
          <a:xfrm>
            <a:off x="857747" y="6220779"/>
            <a:ext cx="2887112" cy="1679385"/>
            <a:chOff x="0" y="0"/>
            <a:chExt cx="2887110" cy="1679383"/>
          </a:xfrm>
        </p:grpSpPr>
        <p:sp>
          <p:nvSpPr>
            <p:cNvPr id="184" name="Rechteck 124"/>
            <p:cNvSpPr/>
            <p:nvPr/>
          </p:nvSpPr>
          <p:spPr>
            <a:xfrm>
              <a:off x="0" y="42801"/>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grpSp>
          <p:nvGrpSpPr>
            <p:cNvPr id="192" name="Gruppieren 125"/>
            <p:cNvGrpSpPr/>
            <p:nvPr/>
          </p:nvGrpSpPr>
          <p:grpSpPr>
            <a:xfrm>
              <a:off x="12232" y="0"/>
              <a:ext cx="2874879" cy="1679384"/>
              <a:chOff x="0" y="0"/>
              <a:chExt cx="2874878" cy="1679383"/>
            </a:xfrm>
          </p:grpSpPr>
          <p:sp>
            <p:nvSpPr>
              <p:cNvPr id="185" name="Textfeld 126"/>
              <p:cNvSpPr txBox="1"/>
              <p:nvPr/>
            </p:nvSpPr>
            <p:spPr>
              <a:xfrm>
                <a:off x="316951" y="0"/>
                <a:ext cx="2451910"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Marine Kohlenstoffpumpe</a:t>
                </a:r>
              </a:p>
            </p:txBody>
          </p:sp>
          <p:pic>
            <p:nvPicPr>
              <p:cNvPr id="186" name="Grafik 127" descr="Grafik 127"/>
              <p:cNvPicPr>
                <a:picLocks noChangeAspect="1"/>
              </p:cNvPicPr>
              <p:nvPr/>
            </p:nvPicPr>
            <p:blipFill>
              <a:blip r:embed="rId5"/>
              <a:stretch>
                <a:fillRect/>
              </a:stretch>
            </p:blipFill>
            <p:spPr>
              <a:xfrm>
                <a:off x="0" y="328363"/>
                <a:ext cx="2797602" cy="1346675"/>
              </a:xfrm>
              <a:prstGeom prst="rect">
                <a:avLst/>
              </a:prstGeom>
              <a:ln w="12700" cap="flat">
                <a:noFill/>
                <a:miter lim="400000"/>
              </a:ln>
              <a:effectLst/>
            </p:spPr>
          </p:pic>
          <p:sp>
            <p:nvSpPr>
              <p:cNvPr id="187" name="Textfeld 128"/>
              <p:cNvSpPr txBox="1"/>
              <p:nvPr/>
            </p:nvSpPr>
            <p:spPr>
              <a:xfrm>
                <a:off x="840170" y="372463"/>
                <a:ext cx="609937" cy="33308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r>
                  <a:t>CO</a:t>
                </a:r>
                <a:r>
                  <a:rPr sz="1300"/>
                  <a:t>2</a:t>
                </a:r>
              </a:p>
            </p:txBody>
          </p:sp>
          <p:sp>
            <p:nvSpPr>
              <p:cNvPr id="188" name="Textfeld 129"/>
              <p:cNvSpPr txBox="1"/>
              <p:nvPr/>
            </p:nvSpPr>
            <p:spPr>
              <a:xfrm>
                <a:off x="1238992" y="1378790"/>
                <a:ext cx="1635887" cy="3005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defRPr sz="1600"/>
                </a:pPr>
                <a:r>
                  <a:t>abgelagertes CO</a:t>
                </a:r>
                <a:r>
                  <a:rPr sz="1200"/>
                  <a:t>2</a:t>
                </a:r>
              </a:p>
            </p:txBody>
          </p:sp>
          <p:grpSp>
            <p:nvGrpSpPr>
              <p:cNvPr id="191" name="Rechteck 130"/>
              <p:cNvGrpSpPr/>
              <p:nvPr/>
            </p:nvGrpSpPr>
            <p:grpSpPr>
              <a:xfrm>
                <a:off x="35508" y="34012"/>
                <a:ext cx="299146" cy="312434"/>
                <a:chOff x="0" y="0"/>
                <a:chExt cx="299145" cy="312433"/>
              </a:xfrm>
            </p:grpSpPr>
            <p:sp>
              <p:nvSpPr>
                <p:cNvPr id="189" name="Rechteck"/>
                <p:cNvSpPr/>
                <p:nvPr/>
              </p:nvSpPr>
              <p:spPr>
                <a:xfrm>
                  <a:off x="0" y="69467"/>
                  <a:ext cx="299146"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0" name="A"/>
                <p:cNvSpPr txBox="1"/>
                <p:nvPr/>
              </p:nvSpPr>
              <p:spPr>
                <a:xfrm>
                  <a:off x="51641" y="0"/>
                  <a:ext cx="195864" cy="31243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1639" tIns="51639" rIns="51639" bIns="51639" numCol="1" anchor="ctr">
                  <a:spAutoFit/>
                </a:bodyPr>
                <a:lstStyle>
                  <a:lvl1pPr>
                    <a:defRPr sz="1600">
                      <a:solidFill>
                        <a:srgbClr val="FFFFFF"/>
                      </a:solidFill>
                    </a:defRPr>
                  </a:lvl1pPr>
                </a:lstStyle>
                <a:p>
                  <a:r>
                    <a:t>A</a:t>
                  </a:r>
                </a:p>
              </p:txBody>
            </p:sp>
          </p:grpSp>
        </p:grpSp>
      </p:grpSp>
      <p:grpSp>
        <p:nvGrpSpPr>
          <p:cNvPr id="200" name="Gruppieren 131"/>
          <p:cNvGrpSpPr/>
          <p:nvPr/>
        </p:nvGrpSpPr>
        <p:grpSpPr>
          <a:xfrm>
            <a:off x="4110687" y="6210851"/>
            <a:ext cx="3099683" cy="1674661"/>
            <a:chOff x="0" y="0"/>
            <a:chExt cx="3099681" cy="1674660"/>
          </a:xfrm>
        </p:grpSpPr>
        <p:grpSp>
          <p:nvGrpSpPr>
            <p:cNvPr id="196" name="Gruppieren 132"/>
            <p:cNvGrpSpPr/>
            <p:nvPr/>
          </p:nvGrpSpPr>
          <p:grpSpPr>
            <a:xfrm>
              <a:off x="0" y="43768"/>
              <a:ext cx="2813921" cy="1630892"/>
              <a:chOff x="0" y="0"/>
              <a:chExt cx="2813920" cy="1630890"/>
            </a:xfrm>
          </p:grpSpPr>
          <p:sp>
            <p:nvSpPr>
              <p:cNvPr id="194" name="Rechteck 136"/>
              <p:cNvSpPr/>
              <p:nvPr/>
            </p:nvSpPr>
            <p:spPr>
              <a:xfrm>
                <a:off x="4490" y="0"/>
                <a:ext cx="2809430"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95" name="Gerader Verbinder 137"/>
              <p:cNvSpPr/>
              <p:nvPr/>
            </p:nvSpPr>
            <p:spPr>
              <a:xfrm>
                <a:off x="-1" y="288882"/>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197" name="Rechteck 133"/>
            <p:cNvSpPr/>
            <p:nvPr/>
          </p:nvSpPr>
          <p:spPr>
            <a:xfrm>
              <a:off x="57989" y="109807"/>
              <a:ext cx="299147"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198" name="Textfeld 134"/>
            <p:cNvSpPr txBox="1"/>
            <p:nvPr/>
          </p:nvSpPr>
          <p:spPr>
            <a:xfrm>
              <a:off x="379035" y="0"/>
              <a:ext cx="2720646" cy="35151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defRPr sz="1700"/>
              </a:pPr>
              <a:r>
                <a:t>Gespeichertes CO</a:t>
              </a:r>
              <a:r>
                <a:rPr baseline="-25000"/>
                <a:t>2</a:t>
              </a:r>
            </a:p>
          </p:txBody>
        </p:sp>
        <p:sp>
          <p:nvSpPr>
            <p:cNvPr id="199" name="Textfeld 135"/>
            <p:cNvSpPr txBox="1"/>
            <p:nvPr/>
          </p:nvSpPr>
          <p:spPr>
            <a:xfrm>
              <a:off x="45719" y="430346"/>
              <a:ext cx="2722482" cy="120032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rPr dirty="0"/>
                <a:t>Plankton an der </a:t>
              </a:r>
              <a:r>
                <a:rPr dirty="0" err="1"/>
                <a:t>Oberfläche</a:t>
              </a:r>
              <a:r>
                <a:rPr dirty="0"/>
                <a:t> der </a:t>
              </a:r>
              <a:r>
                <a:rPr dirty="0" err="1"/>
                <a:t>Meere</a:t>
              </a:r>
              <a:r>
                <a:rPr dirty="0"/>
                <a:t> </a:t>
              </a:r>
              <a:r>
                <a:rPr dirty="0" err="1"/>
                <a:t>nimmt</a:t>
              </a:r>
              <a:r>
                <a:rPr dirty="0"/>
                <a:t> CO</a:t>
              </a:r>
              <a:r>
                <a:rPr baseline="-25000" dirty="0"/>
                <a:t>2</a:t>
              </a:r>
              <a:r>
                <a:rPr dirty="0"/>
                <a:t> auf. </a:t>
              </a:r>
              <a:r>
                <a:rPr dirty="0" err="1"/>
                <a:t>Krebstiere</a:t>
              </a:r>
              <a:r>
                <a:rPr dirty="0"/>
                <a:t> </a:t>
              </a:r>
              <a:r>
                <a:rPr lang="de-DE"/>
                <a:t>fressen</a:t>
              </a:r>
              <a:r>
                <a:t> </a:t>
              </a:r>
              <a:r>
                <a:rPr dirty="0"/>
                <a:t>dieses Plankton und </a:t>
              </a:r>
              <a:r>
                <a:rPr dirty="0" err="1"/>
                <a:t>lagert</a:t>
              </a:r>
              <a:r>
                <a:rPr dirty="0"/>
                <a:t> </a:t>
              </a:r>
              <a:r>
                <a:rPr dirty="0" err="1"/>
                <a:t>durch</a:t>
              </a:r>
              <a:r>
                <a:rPr dirty="0"/>
                <a:t> die </a:t>
              </a:r>
              <a:r>
                <a:rPr dirty="0" err="1"/>
                <a:t>Ausscheidungen</a:t>
              </a:r>
              <a:r>
                <a:rPr dirty="0"/>
                <a:t> das CO</a:t>
              </a:r>
              <a:r>
                <a:rPr baseline="-25000" dirty="0"/>
                <a:t>2</a:t>
              </a:r>
              <a:r>
                <a:rPr dirty="0"/>
                <a:t> am </a:t>
              </a:r>
              <a:r>
                <a:rPr dirty="0" err="1"/>
                <a:t>Meeresboden</a:t>
              </a:r>
              <a:r>
                <a:rPr dirty="0"/>
                <a:t> ab. Dies hat </a:t>
              </a:r>
              <a:r>
                <a:rPr dirty="0" err="1"/>
                <a:t>einen</a:t>
              </a:r>
              <a:r>
                <a:rPr dirty="0"/>
                <a:t> </a:t>
              </a:r>
              <a:r>
                <a:rPr dirty="0" err="1"/>
                <a:t>enormen</a:t>
              </a:r>
              <a:r>
                <a:rPr dirty="0"/>
                <a:t> </a:t>
              </a:r>
              <a:r>
                <a:rPr dirty="0" err="1"/>
                <a:t>Einfluss</a:t>
              </a:r>
              <a:r>
                <a:rPr dirty="0"/>
                <a:t> auf den </a:t>
              </a:r>
              <a:r>
                <a:rPr dirty="0" err="1"/>
                <a:t>Treibhauseffekt</a:t>
              </a:r>
              <a:r>
                <a:rPr dirty="0"/>
                <a:t>. </a:t>
              </a:r>
            </a:p>
          </p:txBody>
        </p:sp>
      </p:grpSp>
      <p:sp>
        <p:nvSpPr>
          <p:cNvPr id="223" name="Textfeld 97"/>
          <p:cNvSpPr txBox="1"/>
          <p:nvPr/>
        </p:nvSpPr>
        <p:spPr>
          <a:xfrm>
            <a:off x="4214643" y="6225708"/>
            <a:ext cx="23924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grpSp>
        <p:nvGrpSpPr>
          <p:cNvPr id="252" name="Gruppieren 9"/>
          <p:cNvGrpSpPr/>
          <p:nvPr/>
        </p:nvGrpSpPr>
        <p:grpSpPr>
          <a:xfrm>
            <a:off x="7380511" y="233823"/>
            <a:ext cx="2813921" cy="1689000"/>
            <a:chOff x="0" y="0"/>
            <a:chExt cx="2813920" cy="1688999"/>
          </a:xfrm>
        </p:grpSpPr>
        <p:sp>
          <p:nvSpPr>
            <p:cNvPr id="245" name="Rechteck 74"/>
            <p:cNvSpPr/>
            <p:nvPr/>
          </p:nvSpPr>
          <p:spPr>
            <a:xfrm>
              <a:off x="68164" y="73959"/>
              <a:ext cx="299544" cy="173499"/>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nvGrpSpPr>
            <p:cNvPr id="251" name="Gruppieren 5"/>
            <p:cNvGrpSpPr/>
            <p:nvPr/>
          </p:nvGrpSpPr>
          <p:grpSpPr>
            <a:xfrm>
              <a:off x="0" y="0"/>
              <a:ext cx="2813921" cy="1689000"/>
              <a:chOff x="0" y="0"/>
              <a:chExt cx="2813920" cy="1688999"/>
            </a:xfrm>
          </p:grpSpPr>
          <mc:AlternateContent xmlns:mc="http://schemas.openxmlformats.org/markup-compatibility/2006" xmlns:a14="http://schemas.microsoft.com/office/drawing/2010/main">
            <mc:Choice Requires="a14">
              <p:sp>
                <p:nvSpPr>
                  <p:cNvPr id="246" name="Textfeld 70"/>
                  <p:cNvSpPr txBox="1"/>
                  <p:nvPr/>
                </p:nvSpPr>
                <p:spPr>
                  <a:xfrm>
                    <a:off x="13422" y="263939"/>
                    <a:ext cx="2780542" cy="1425061"/>
                  </a:xfrm>
                  <a:prstGeom prst="rect">
                    <a:avLst/>
                  </a:prstGeom>
                  <a:noFill/>
                  <a:ln w="12700" cap="flat">
                    <a:noFill/>
                    <a:miter lim="400000"/>
                  </a:ln>
                  <a:effectLst/>
                  <a:extLst>
                    <a:ext uri="{C572A759-6A51-4108-AA02-DFA0A04FC94B}">
                      <ma14:wrappingTextBoxFlag xmlns="" xmlns:m="http://schemas.openxmlformats.org/officeDocument/2006/math" xmlns:ma14="http://schemas.microsoft.com/office/mac/drawingml/2011/main" val="1"/>
                    </a:ext>
                  </a:extLst>
                </p:spPr>
                <p:txBody>
                  <a:bodyPr wrap="square" lIns="45719" tIns="45719" rIns="45719" bIns="45719" numCol="1" anchor="t">
                    <a:spAutoFit/>
                  </a:bodyPr>
                  <a:lstStyle/>
                  <a:p>
                    <a:pPr>
                      <a:defRPr sz="1200"/>
                    </a:pPr>
                    <a:r>
                      <a:t>Durch die Abholzung der Tropischen Regenwälder wird das in ihnen gespeicherte </a:t>
                    </a:r>
                    <a:r>
                      <a:rPr sz="1100"/>
                      <a:t>CO</a:t>
                    </a:r>
                    <a:r>
                      <a:rPr sz="1100" baseline="-25000"/>
                      <a:t>2 </a:t>
                    </a:r>
                    <a:r>
                      <a:t>wieder frei gesetzt. Gleichzeitig fehlen die Pflanzen für die Photosynthese. Es wird somit weniger </a:t>
                    </a:r>
                    <a14:m>
                      <m:oMath xmlns:m="http://schemas.openxmlformats.org/officeDocument/2006/math">
                        <m:sSub>
                          <m:sSubPr>
                            <m:ctrlPr>
                              <a:rPr sz="1200" i="1">
                                <a:solidFill>
                                  <a:srgbClr val="000000"/>
                                </a:solidFill>
                                <a:latin typeface="Cambria Math" panose="02040503050406030204" pitchFamily="18" charset="0"/>
                              </a:rPr>
                            </m:ctrlPr>
                          </m:sSubPr>
                          <m:e>
                            <m:r>
                              <a:rPr sz="1200" i="1">
                                <a:solidFill>
                                  <a:srgbClr val="000000"/>
                                </a:solidFill>
                                <a:latin typeface="Cambria Math" panose="02040503050406030204" pitchFamily="18" charset="0"/>
                              </a:rPr>
                              <m:t>𝐶𝑂</m:t>
                            </m:r>
                          </m:e>
                          <m:sub>
                            <m:r>
                              <a:rPr sz="1200" i="1">
                                <a:solidFill>
                                  <a:srgbClr val="000000"/>
                                </a:solidFill>
                                <a:latin typeface="Cambria Math" panose="02040503050406030204" pitchFamily="18" charset="0"/>
                              </a:rPr>
                              <m:t>2</m:t>
                            </m:r>
                          </m:sub>
                        </m:sSub>
                      </m:oMath>
                    </a14:m>
                    <a:r>
                      <a:t> aus der Atmosphäre entnommen. Außerdem verdunstet weniger Wasser.</a:t>
                    </a:r>
                    <a:endParaRPr sz="1132"/>
                  </a:p>
                </p:txBody>
              </p:sp>
            </mc:Choice>
            <mc:Fallback xmlns="">
              <p:sp>
                <p:nvSpPr>
                  <p:cNvPr id="246" name="Textfeld 70"/>
                  <p:cNvSpPr txBox="1">
                    <a:spLocks noRot="1" noChangeAspect="1" noMove="1" noResize="1" noEditPoints="1" noAdjustHandles="1" noChangeArrowheads="1" noChangeShapeType="1" noTextEdit="1"/>
                  </p:cNvSpPr>
                  <p:nvPr/>
                </p:nvSpPr>
                <p:spPr>
                  <a:xfrm>
                    <a:off x="13422" y="263939"/>
                    <a:ext cx="2780542" cy="1425061"/>
                  </a:xfrm>
                  <a:prstGeom prst="rect">
                    <a:avLst/>
                  </a:prstGeom>
                  <a:blipFill>
                    <a:blip r:embed="rId6"/>
                    <a:stretch>
                      <a:fillRect l="-1754"/>
                    </a:stretch>
                  </a:blip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r>
                      <a:rPr lang="de-DE">
                        <a:noFill/>
                      </a:rPr>
                      <a:t> </a:t>
                    </a:r>
                  </a:p>
                </p:txBody>
              </p:sp>
            </mc:Fallback>
          </mc:AlternateContent>
          <p:grpSp>
            <p:nvGrpSpPr>
              <p:cNvPr id="249" name="Gruppieren 71"/>
              <p:cNvGrpSpPr/>
              <p:nvPr/>
            </p:nvGrpSpPr>
            <p:grpSpPr>
              <a:xfrm>
                <a:off x="0" y="8333"/>
                <a:ext cx="2813921" cy="1630891"/>
                <a:chOff x="0" y="0"/>
                <a:chExt cx="2813920" cy="1630889"/>
              </a:xfrm>
            </p:grpSpPr>
            <p:sp>
              <p:nvSpPr>
                <p:cNvPr id="247" name="Rechteck 72"/>
                <p:cNvSpPr/>
                <p:nvPr/>
              </p:nvSpPr>
              <p:spPr>
                <a:xfrm>
                  <a:off x="4489" y="0"/>
                  <a:ext cx="2809431"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48" name="Gerader Verbinder 73"/>
                <p:cNvSpPr/>
                <p:nvPr/>
              </p:nvSpPr>
              <p:spPr>
                <a:xfrm>
                  <a:off x="-1" y="288881"/>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250" name="Textfeld 75"/>
              <p:cNvSpPr txBox="1"/>
              <p:nvPr/>
            </p:nvSpPr>
            <p:spPr>
              <a:xfrm>
                <a:off x="381750" y="0"/>
                <a:ext cx="2389584" cy="3034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defRPr sz="1400"/>
                </a:pPr>
                <a:r>
                  <a:t>Ein </a:t>
                </a:r>
                <a:r>
                  <a:rPr sz="1200"/>
                  <a:t>CO</a:t>
                </a:r>
                <a:r>
                  <a:rPr sz="1200" baseline="-25000"/>
                  <a:t>2 </a:t>
                </a:r>
                <a:r>
                  <a:t>-Puffer verschwindet</a:t>
                </a:r>
              </a:p>
            </p:txBody>
          </p:sp>
        </p:grpSp>
      </p:grpSp>
      <p:grpSp>
        <p:nvGrpSpPr>
          <p:cNvPr id="259" name="Gruppieren 6"/>
          <p:cNvGrpSpPr/>
          <p:nvPr/>
        </p:nvGrpSpPr>
        <p:grpSpPr>
          <a:xfrm>
            <a:off x="7406240" y="2230335"/>
            <a:ext cx="2813921" cy="1668876"/>
            <a:chOff x="0" y="0"/>
            <a:chExt cx="2813920" cy="1668875"/>
          </a:xfrm>
        </p:grpSpPr>
        <p:grpSp>
          <p:nvGrpSpPr>
            <p:cNvPr id="255" name="Gruppieren 76"/>
            <p:cNvGrpSpPr/>
            <p:nvPr/>
          </p:nvGrpSpPr>
          <p:grpSpPr>
            <a:xfrm>
              <a:off x="0" y="37984"/>
              <a:ext cx="2813921" cy="1630892"/>
              <a:chOff x="0" y="0"/>
              <a:chExt cx="2813920" cy="1630890"/>
            </a:xfrm>
          </p:grpSpPr>
          <p:sp>
            <p:nvSpPr>
              <p:cNvPr id="253" name="Rechteck 77"/>
              <p:cNvSpPr/>
              <p:nvPr/>
            </p:nvSpPr>
            <p:spPr>
              <a:xfrm>
                <a:off x="4490" y="0"/>
                <a:ext cx="2809430"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54" name="Gerader Verbinder 78"/>
              <p:cNvSpPr/>
              <p:nvPr/>
            </p:nvSpPr>
            <p:spPr>
              <a:xfrm>
                <a:off x="-1" y="288882"/>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256" name="Textfeld 8"/>
            <p:cNvSpPr txBox="1"/>
            <p:nvPr/>
          </p:nvSpPr>
          <p:spPr>
            <a:xfrm>
              <a:off x="10552" y="382392"/>
              <a:ext cx="2780508" cy="12008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Die Korallenriffe werden durch den Anstieg der Wassertemperatur und die steigende </a:t>
              </a:r>
              <a:r>
                <a:rPr b="1"/>
                <a:t>Versauerung</a:t>
              </a:r>
              <a:r>
                <a:t> der Ozeane zerstört. Der Lebensraum dort heimischer Arten geht verloren und somit ein einzigartiges Ökosystem. </a:t>
              </a:r>
            </a:p>
          </p:txBody>
        </p:sp>
        <p:sp>
          <p:nvSpPr>
            <p:cNvPr id="257" name="Rechteck 79"/>
            <p:cNvSpPr/>
            <p:nvPr/>
          </p:nvSpPr>
          <p:spPr>
            <a:xfrm>
              <a:off x="76214" y="110505"/>
              <a:ext cx="299544"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258" name="Textfeld 80"/>
            <p:cNvSpPr txBox="1"/>
            <p:nvPr/>
          </p:nvSpPr>
          <p:spPr>
            <a:xfrm>
              <a:off x="368762" y="0"/>
              <a:ext cx="2258726"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Verblassende Farben</a:t>
              </a:r>
            </a:p>
          </p:txBody>
        </p:sp>
      </p:grpSp>
      <p:grpSp>
        <p:nvGrpSpPr>
          <p:cNvPr id="266" name="Gruppieren 7"/>
          <p:cNvGrpSpPr/>
          <p:nvPr/>
        </p:nvGrpSpPr>
        <p:grpSpPr>
          <a:xfrm>
            <a:off x="7393932" y="4298990"/>
            <a:ext cx="2817168" cy="1655163"/>
            <a:chOff x="0" y="0"/>
            <a:chExt cx="2817167" cy="1655162"/>
          </a:xfrm>
        </p:grpSpPr>
        <p:grpSp>
          <p:nvGrpSpPr>
            <p:cNvPr id="262" name="Gruppieren 81"/>
            <p:cNvGrpSpPr/>
            <p:nvPr/>
          </p:nvGrpSpPr>
          <p:grpSpPr>
            <a:xfrm>
              <a:off x="3246" y="13083"/>
              <a:ext cx="2813922" cy="1630892"/>
              <a:chOff x="0" y="0"/>
              <a:chExt cx="2813920" cy="1630890"/>
            </a:xfrm>
          </p:grpSpPr>
          <p:sp>
            <p:nvSpPr>
              <p:cNvPr id="260" name="Rechteck 82"/>
              <p:cNvSpPr/>
              <p:nvPr/>
            </p:nvSpPr>
            <p:spPr>
              <a:xfrm>
                <a:off x="4489" y="0"/>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61" name="Gerader Verbinder 83"/>
              <p:cNvSpPr/>
              <p:nvPr/>
            </p:nvSpPr>
            <p:spPr>
              <a:xfrm>
                <a:off x="-1" y="288881"/>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263" name="Rechteck 84"/>
            <p:cNvSpPr/>
            <p:nvPr/>
          </p:nvSpPr>
          <p:spPr>
            <a:xfrm>
              <a:off x="100327" y="70776"/>
              <a:ext cx="299544" cy="173499"/>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264" name="Textfeld 11"/>
            <p:cNvSpPr txBox="1"/>
            <p:nvPr/>
          </p:nvSpPr>
          <p:spPr>
            <a:xfrm>
              <a:off x="0" y="240489"/>
              <a:ext cx="2712926" cy="14146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Ist es zu warm und trocken, befallen Schädlinge Bäume auch zwischen dem nördlichen 50. und 70. Breitengrad. Starke Stürme und Feuer setzen den Wäldern zu und Abholzung gibt ihnen den Rest. Der tauende Permafrostboden setzt zusätzlich </a:t>
              </a:r>
              <a:r>
                <a:rPr sz="1100"/>
                <a:t>CO</a:t>
              </a:r>
              <a:r>
                <a:rPr sz="1100" baseline="-25000"/>
                <a:t>2 </a:t>
              </a:r>
              <a:r>
                <a:t>und Methan frei</a:t>
              </a:r>
            </a:p>
          </p:txBody>
        </p:sp>
        <p:sp>
          <p:nvSpPr>
            <p:cNvPr id="265" name="Textfeld 85"/>
            <p:cNvSpPr txBox="1"/>
            <p:nvPr/>
          </p:nvSpPr>
          <p:spPr>
            <a:xfrm>
              <a:off x="445591" y="0"/>
              <a:ext cx="2258724" cy="2483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200"/>
              </a:lvl1pPr>
            </a:lstStyle>
            <a:p>
              <a:r>
                <a:t>Ein weiterer Wald verschwindet</a:t>
              </a:r>
            </a:p>
          </p:txBody>
        </p:sp>
      </p:grpSp>
      <p:sp>
        <p:nvSpPr>
          <p:cNvPr id="293" name="Textfeld 26"/>
          <p:cNvSpPr txBox="1"/>
          <p:nvPr/>
        </p:nvSpPr>
        <p:spPr>
          <a:xfrm>
            <a:off x="7479367" y="206599"/>
            <a:ext cx="29111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
        <p:nvSpPr>
          <p:cNvPr id="294" name="Textfeld 27"/>
          <p:cNvSpPr txBox="1"/>
          <p:nvPr/>
        </p:nvSpPr>
        <p:spPr>
          <a:xfrm>
            <a:off x="7511542" y="2244162"/>
            <a:ext cx="291116"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
        <p:nvSpPr>
          <p:cNvPr id="295" name="Textfeld 28"/>
          <p:cNvSpPr txBox="1"/>
          <p:nvPr/>
        </p:nvSpPr>
        <p:spPr>
          <a:xfrm>
            <a:off x="7528176" y="4263420"/>
            <a:ext cx="291116"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grpSp>
        <p:nvGrpSpPr>
          <p:cNvPr id="280" name="Gruppieren 131"/>
          <p:cNvGrpSpPr/>
          <p:nvPr/>
        </p:nvGrpSpPr>
        <p:grpSpPr>
          <a:xfrm>
            <a:off x="7380510" y="6273139"/>
            <a:ext cx="3102526" cy="1638290"/>
            <a:chOff x="0" y="0"/>
            <a:chExt cx="3102525" cy="1638288"/>
          </a:xfrm>
        </p:grpSpPr>
        <p:grpSp>
          <p:nvGrpSpPr>
            <p:cNvPr id="276" name="Gruppieren 132"/>
            <p:cNvGrpSpPr/>
            <p:nvPr/>
          </p:nvGrpSpPr>
          <p:grpSpPr>
            <a:xfrm>
              <a:off x="0" y="7395"/>
              <a:ext cx="2813921" cy="1630894"/>
              <a:chOff x="0" y="0"/>
              <a:chExt cx="2813920" cy="1630893"/>
            </a:xfrm>
          </p:grpSpPr>
          <p:sp>
            <p:nvSpPr>
              <p:cNvPr id="274" name="Rechteck 136"/>
              <p:cNvSpPr/>
              <p:nvPr/>
            </p:nvSpPr>
            <p:spPr>
              <a:xfrm>
                <a:off x="4490" y="-1"/>
                <a:ext cx="2809431" cy="1630895"/>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75" name="Gerader Verbinder 137"/>
              <p:cNvSpPr/>
              <p:nvPr/>
            </p:nvSpPr>
            <p:spPr>
              <a:xfrm>
                <a:off x="0" y="288882"/>
                <a:ext cx="2813921"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277" name="Rechteck 133"/>
            <p:cNvSpPr/>
            <p:nvPr/>
          </p:nvSpPr>
          <p:spPr>
            <a:xfrm>
              <a:off x="57989" y="73434"/>
              <a:ext cx="299147"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278" name="Textfeld 134"/>
            <p:cNvSpPr txBox="1"/>
            <p:nvPr/>
          </p:nvSpPr>
          <p:spPr>
            <a:xfrm>
              <a:off x="381879" y="0"/>
              <a:ext cx="2720647" cy="35151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defRPr sz="1400"/>
              </a:pPr>
              <a:r>
                <a:t>Meere speichern weniger CO</a:t>
              </a:r>
              <a:r>
                <a:rPr baseline="-25000"/>
                <a:t>2</a:t>
              </a:r>
              <a:r>
                <a:rPr sz="1700" baseline="-25000"/>
                <a:t> </a:t>
              </a:r>
            </a:p>
          </p:txBody>
        </p:sp>
        <p:sp>
          <p:nvSpPr>
            <p:cNvPr id="279" name="Textfeld 135"/>
            <p:cNvSpPr txBox="1"/>
            <p:nvPr/>
          </p:nvSpPr>
          <p:spPr>
            <a:xfrm>
              <a:off x="45719" y="348254"/>
              <a:ext cx="2722482" cy="122976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Wenn die Meere wärmer und damit sauerstoffärmer werden, sterben </a:t>
              </a:r>
              <a:r>
                <a:rPr b="1"/>
                <a:t>Plankton</a:t>
              </a:r>
              <a:r>
                <a:t> und Krebstiere ab. Somit nimmt die Ablagerung von CO</a:t>
              </a:r>
              <a:r>
                <a:rPr baseline="-25000"/>
                <a:t>2</a:t>
              </a:r>
              <a:r>
                <a:t> auf dem Meeresgrund stark ab, zusätzlich versauern die Meere mehr als zuvor.</a:t>
              </a:r>
            </a:p>
          </p:txBody>
        </p:sp>
      </p:grpSp>
      <p:sp>
        <p:nvSpPr>
          <p:cNvPr id="292" name="Textfeld 20"/>
          <p:cNvSpPr txBox="1"/>
          <p:nvPr/>
        </p:nvSpPr>
        <p:spPr>
          <a:xfrm>
            <a:off x="7468541" y="6254619"/>
            <a:ext cx="188479"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Tree>
    <p:extLst>
      <p:ext uri="{BB962C8B-B14F-4D97-AF65-F5344CB8AC3E}">
        <p14:creationId xmlns:p14="http://schemas.microsoft.com/office/powerpoint/2010/main" val="1550568437"/>
      </p:ext>
    </p:extLst>
  </p:cSld>
  <p:clrMapOvr>
    <a:masterClrMapping/>
  </p:clrMapOvr>
  <p:transition spd="med"/>
</p:sld>
</file>

<file path=ppt/theme/theme1.xml><?xml version="1.0" encoding="utf-8"?>
<a:theme xmlns:a="http://schemas.openxmlformats.org/drawingml/2006/main" name="Office">
  <a:themeElements>
    <a:clrScheme name="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Helvetica"/>
        <a:ea typeface="Helvetica"/>
        <a:cs typeface="Helvetica"/>
      </a:majorFont>
      <a:minorFont>
        <a:latin typeface="Calibri"/>
        <a:ea typeface="Calibri"/>
        <a:cs typeface="Calibr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a:themeElements>
    <a:clrScheme name="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Helvetica"/>
        <a:ea typeface="Helvetica"/>
        <a:cs typeface="Helvetica"/>
      </a:majorFont>
      <a:minorFont>
        <a:latin typeface="Calibri"/>
        <a:ea typeface="Calibri"/>
        <a:cs typeface="Calibr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1135</Words>
  <Application>Microsoft Office PowerPoint</Application>
  <PresentationFormat>Benutzerdefiniert</PresentationFormat>
  <Paragraphs>122</Paragraphs>
  <Slides>3</Slides>
  <Notes>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3</vt:i4>
      </vt:variant>
    </vt:vector>
  </HeadingPairs>
  <TitlesOfParts>
    <vt:vector size="8" baseType="lpstr">
      <vt:lpstr>Arial</vt:lpstr>
      <vt:lpstr>Calibri</vt:lpstr>
      <vt:lpstr>Calibri Light</vt:lpstr>
      <vt:lpstr>Cambria Math</vt:lpstr>
      <vt:lpstr>Office</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Markus Eglseder</cp:lastModifiedBy>
  <cp:revision>1</cp:revision>
  <dcterms:modified xsi:type="dcterms:W3CDTF">2025-07-29T08:04:42Z</dcterms:modified>
</cp:coreProperties>
</file>